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handoutMasterIdLst>
    <p:handoutMasterId r:id="rId21"/>
  </p:handoutMasterIdLst>
  <p:sldIdLst>
    <p:sldId id="256" r:id="rId2"/>
    <p:sldId id="297" r:id="rId3"/>
    <p:sldId id="257" r:id="rId4"/>
    <p:sldId id="296" r:id="rId5"/>
    <p:sldId id="260" r:id="rId6"/>
    <p:sldId id="295" r:id="rId7"/>
    <p:sldId id="264" r:id="rId8"/>
    <p:sldId id="286" r:id="rId9"/>
    <p:sldId id="287" r:id="rId10"/>
    <p:sldId id="262" r:id="rId11"/>
    <p:sldId id="265" r:id="rId12"/>
    <p:sldId id="263" r:id="rId13"/>
    <p:sldId id="298" r:id="rId14"/>
    <p:sldId id="299" r:id="rId15"/>
    <p:sldId id="285" r:id="rId16"/>
    <p:sldId id="290" r:id="rId17"/>
    <p:sldId id="267" r:id="rId18"/>
    <p:sldId id="280" r:id="rId19"/>
  </p:sldIdLst>
  <p:sldSz cx="9144000" cy="5143500" type="screen16x9"/>
  <p:notesSz cx="6858000" cy="994727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8AA634F-B516-4889-B764-3E342E21C0F1}">
  <a:tblStyle styleId="{28AA634F-B516-4889-B764-3E342E21C0F1}"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3" d="100"/>
          <a:sy n="143" d="100"/>
        </p:scale>
        <p:origin x="68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EDF35-8CDE-43D0-93F6-24E3612F5FB7}"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US"/>
        </a:p>
      </dgm:t>
    </dgm:pt>
    <dgm:pt modelId="{D318644E-9CE2-4630-B650-CF94DC4FC306}">
      <dgm:prSet phldrT="[Text]"/>
      <dgm:spPr/>
      <dgm:t>
        <a:bodyPr/>
        <a:lstStyle/>
        <a:p>
          <a:r>
            <a:rPr lang="en-US" spc="54" dirty="0">
              <a:latin typeface="Arial"/>
              <a:cs typeface="Arial"/>
            </a:rPr>
            <a:t> </a:t>
          </a:r>
          <a:r>
            <a:rPr lang="en-US" spc="0" dirty="0">
              <a:latin typeface="Arial Black"/>
              <a:cs typeface="Arial Black"/>
            </a:rPr>
            <a:t>KE</a:t>
          </a:r>
          <a:r>
            <a:rPr lang="en-US" spc="-34" dirty="0">
              <a:latin typeface="Arial Black"/>
              <a:cs typeface="Arial Black"/>
            </a:rPr>
            <a:t>B</a:t>
          </a:r>
          <a:r>
            <a:rPr lang="en-US" spc="0" dirty="0">
              <a:latin typeface="Arial Black"/>
              <a:cs typeface="Arial Black"/>
            </a:rPr>
            <a:t>UTUHAN  PEG MENU</a:t>
          </a:r>
          <a:r>
            <a:rPr lang="en-US" spc="-25" dirty="0">
              <a:latin typeface="Arial Black"/>
              <a:cs typeface="Arial Black"/>
            </a:rPr>
            <a:t>R</a:t>
          </a:r>
          <a:r>
            <a:rPr lang="en-US" spc="0" dirty="0">
              <a:latin typeface="Arial Black"/>
              <a:cs typeface="Arial Black"/>
            </a:rPr>
            <a:t>UT </a:t>
          </a:r>
          <a:r>
            <a:rPr lang="en-US" spc="-34" dirty="0">
              <a:latin typeface="Arial Black"/>
              <a:cs typeface="Arial Black"/>
            </a:rPr>
            <a:t>J</a:t>
          </a:r>
          <a:r>
            <a:rPr lang="en-US" spc="0" dirty="0">
              <a:latin typeface="Arial Black"/>
              <a:cs typeface="Arial Black"/>
            </a:rPr>
            <a:t>A</a:t>
          </a:r>
          <a:r>
            <a:rPr lang="en-US" spc="-25" dirty="0">
              <a:latin typeface="Arial Black"/>
              <a:cs typeface="Arial Black"/>
            </a:rPr>
            <a:t>B</a:t>
          </a:r>
          <a:r>
            <a:rPr lang="en-US" spc="-94" dirty="0">
              <a:latin typeface="Arial Black"/>
              <a:cs typeface="Arial Black"/>
            </a:rPr>
            <a:t>AT</a:t>
          </a:r>
          <a:r>
            <a:rPr lang="en-US" spc="0" dirty="0">
              <a:latin typeface="Arial Black"/>
              <a:cs typeface="Arial Black"/>
            </a:rPr>
            <a:t>AN</a:t>
          </a:r>
          <a:endParaRPr lang="en-US" dirty="0"/>
        </a:p>
      </dgm:t>
    </dgm:pt>
    <dgm:pt modelId="{1788E29F-7733-4D42-B662-85F9A79017B5}" type="parTrans" cxnId="{AEE37155-4136-42A3-9628-1BB898FD27CB}">
      <dgm:prSet/>
      <dgm:spPr/>
      <dgm:t>
        <a:bodyPr/>
        <a:lstStyle/>
        <a:p>
          <a:endParaRPr lang="en-US"/>
        </a:p>
      </dgm:t>
    </dgm:pt>
    <dgm:pt modelId="{AB0414F6-02AF-4F7D-8D1C-3CCA1EFEF584}" type="sibTrans" cxnId="{AEE37155-4136-42A3-9628-1BB898FD27CB}">
      <dgm:prSet/>
      <dgm:spPr/>
      <dgm:t>
        <a:bodyPr/>
        <a:lstStyle/>
        <a:p>
          <a:endParaRPr lang="en-US"/>
        </a:p>
      </dgm:t>
    </dgm:pt>
    <dgm:pt modelId="{28496E13-1BAA-440A-975C-FB6356BCAFD2}">
      <dgm:prSet phldrT="[Text]"/>
      <dgm:spPr/>
      <dgm:t>
        <a:bodyPr/>
        <a:lstStyle/>
        <a:p>
          <a:r>
            <a:rPr lang="en-US" spc="0" dirty="0">
              <a:latin typeface="Arial Black"/>
              <a:cs typeface="Arial Black"/>
            </a:rPr>
            <a:t>KE</a:t>
          </a:r>
          <a:r>
            <a:rPr lang="en-US" spc="-34" dirty="0">
              <a:latin typeface="Arial Black"/>
              <a:cs typeface="Arial Black"/>
            </a:rPr>
            <a:t>B</a:t>
          </a:r>
          <a:r>
            <a:rPr lang="en-US" spc="0" dirty="0">
              <a:latin typeface="Arial Black"/>
              <a:cs typeface="Arial Black"/>
            </a:rPr>
            <a:t>UTUHAN PEG  MENU</a:t>
          </a:r>
          <a:r>
            <a:rPr lang="en-US" spc="-25" dirty="0">
              <a:latin typeface="Arial Black"/>
              <a:cs typeface="Arial Black"/>
            </a:rPr>
            <a:t>R</a:t>
          </a:r>
          <a:r>
            <a:rPr lang="en-US" spc="0" dirty="0">
              <a:latin typeface="Arial Black"/>
              <a:cs typeface="Arial Black"/>
            </a:rPr>
            <a:t>UT  S</a:t>
          </a:r>
          <a:r>
            <a:rPr lang="en-US" spc="-134" dirty="0">
              <a:latin typeface="Arial Black"/>
              <a:cs typeface="Arial Black"/>
            </a:rPr>
            <a:t>Y</a:t>
          </a:r>
          <a:r>
            <a:rPr lang="en-US" spc="0" dirty="0">
              <a:latin typeface="Arial Black"/>
              <a:cs typeface="Arial Black"/>
            </a:rPr>
            <a:t>AR</a:t>
          </a:r>
          <a:r>
            <a:rPr lang="en-US" spc="-94" dirty="0">
              <a:latin typeface="Arial Black"/>
              <a:cs typeface="Arial Black"/>
            </a:rPr>
            <a:t>A</a:t>
          </a:r>
          <a:r>
            <a:rPr lang="en-US" spc="0" dirty="0">
              <a:latin typeface="Arial Black"/>
              <a:cs typeface="Arial Black"/>
            </a:rPr>
            <a:t>T  </a:t>
          </a:r>
          <a:r>
            <a:rPr lang="en-US" spc="-34" dirty="0">
              <a:latin typeface="Arial Black"/>
              <a:cs typeface="Arial Black"/>
            </a:rPr>
            <a:t>J</a:t>
          </a:r>
          <a:r>
            <a:rPr lang="en-US" spc="0" dirty="0">
              <a:latin typeface="Arial Black"/>
              <a:cs typeface="Arial Black"/>
            </a:rPr>
            <a:t>A</a:t>
          </a:r>
          <a:r>
            <a:rPr lang="en-US" spc="-25" dirty="0">
              <a:latin typeface="Arial Black"/>
              <a:cs typeface="Arial Black"/>
            </a:rPr>
            <a:t>B</a:t>
          </a:r>
          <a:r>
            <a:rPr lang="en-US" spc="-94" dirty="0">
              <a:latin typeface="Arial Black"/>
              <a:cs typeface="Arial Black"/>
            </a:rPr>
            <a:t>AT</a:t>
          </a:r>
          <a:r>
            <a:rPr lang="en-US" spc="0" dirty="0">
              <a:latin typeface="Arial Black"/>
              <a:cs typeface="Arial Black"/>
            </a:rPr>
            <a:t>AN</a:t>
          </a:r>
          <a:endParaRPr lang="en-US" dirty="0"/>
        </a:p>
      </dgm:t>
    </dgm:pt>
    <dgm:pt modelId="{11D170D7-C914-4950-AE15-65D7BD70B983}" type="parTrans" cxnId="{E4E6CC3A-2CDD-446C-8986-E72D01E6A712}">
      <dgm:prSet/>
      <dgm:spPr/>
      <dgm:t>
        <a:bodyPr/>
        <a:lstStyle/>
        <a:p>
          <a:endParaRPr lang="en-US"/>
        </a:p>
      </dgm:t>
    </dgm:pt>
    <dgm:pt modelId="{7652045A-2960-4EFB-A5FC-B374C07D398F}" type="sibTrans" cxnId="{E4E6CC3A-2CDD-446C-8986-E72D01E6A712}">
      <dgm:prSet/>
      <dgm:spPr/>
      <dgm:t>
        <a:bodyPr/>
        <a:lstStyle/>
        <a:p>
          <a:endParaRPr lang="en-US"/>
        </a:p>
      </dgm:t>
    </dgm:pt>
    <dgm:pt modelId="{892B8DD0-3FC5-45F1-98FE-A2C0F6B34151}">
      <dgm:prSet phldrT="[Text]"/>
      <dgm:spPr/>
      <dgm:t>
        <a:bodyPr/>
        <a:lstStyle/>
        <a:p>
          <a:r>
            <a:rPr lang="en-US" spc="0" dirty="0">
              <a:latin typeface="Arial Black"/>
              <a:cs typeface="Arial Black"/>
            </a:rPr>
            <a:t>SUSU</a:t>
          </a:r>
          <a:r>
            <a:rPr lang="en-US" spc="-14" dirty="0">
              <a:latin typeface="Arial Black"/>
              <a:cs typeface="Arial Black"/>
            </a:rPr>
            <a:t>N</a:t>
          </a:r>
          <a:r>
            <a:rPr lang="en-US" spc="0" dirty="0">
              <a:latin typeface="Arial Black"/>
              <a:cs typeface="Arial Black"/>
            </a:rPr>
            <a:t>AN  PNS  MENU</a:t>
          </a:r>
          <a:r>
            <a:rPr lang="en-US" spc="-25" dirty="0">
              <a:latin typeface="Arial Black"/>
              <a:cs typeface="Arial Black"/>
            </a:rPr>
            <a:t>R</a:t>
          </a:r>
          <a:r>
            <a:rPr lang="en-US" spc="0" dirty="0">
              <a:latin typeface="Arial Black"/>
              <a:cs typeface="Arial Black"/>
            </a:rPr>
            <a:t>UT  </a:t>
          </a:r>
          <a:r>
            <a:rPr lang="en-US" spc="-34" dirty="0">
              <a:latin typeface="Arial Black"/>
              <a:cs typeface="Arial Black"/>
            </a:rPr>
            <a:t>J</a:t>
          </a:r>
          <a:r>
            <a:rPr lang="en-US" spc="0" dirty="0">
              <a:latin typeface="Arial Black"/>
              <a:cs typeface="Arial Black"/>
            </a:rPr>
            <a:t>A</a:t>
          </a:r>
          <a:r>
            <a:rPr lang="en-US" spc="34" dirty="0">
              <a:latin typeface="Arial Black"/>
              <a:cs typeface="Arial Black"/>
            </a:rPr>
            <a:t>B</a:t>
          </a:r>
          <a:r>
            <a:rPr lang="en-US" spc="0" dirty="0">
              <a:latin typeface="Arial Black"/>
              <a:cs typeface="Arial Black"/>
            </a:rPr>
            <a:t>,  GOL </a:t>
          </a:r>
          <a:r>
            <a:rPr lang="en-US" spc="-25" dirty="0">
              <a:latin typeface="Arial Black"/>
              <a:cs typeface="Arial Black"/>
            </a:rPr>
            <a:t>R</a:t>
          </a:r>
          <a:r>
            <a:rPr lang="en-US" spc="-50" dirty="0">
              <a:latin typeface="Arial Black"/>
              <a:cs typeface="Arial Black"/>
            </a:rPr>
            <a:t>U</a:t>
          </a:r>
          <a:r>
            <a:rPr lang="en-US" spc="0" dirty="0">
              <a:latin typeface="Arial Black"/>
              <a:cs typeface="Arial Black"/>
            </a:rPr>
            <a:t>AN</a:t>
          </a:r>
          <a:r>
            <a:rPr lang="en-US" spc="25" dirty="0">
              <a:latin typeface="Arial Black"/>
              <a:cs typeface="Arial Black"/>
            </a:rPr>
            <a:t>G</a:t>
          </a:r>
          <a:r>
            <a:rPr lang="en-US" spc="0" dirty="0">
              <a:latin typeface="Arial Black"/>
              <a:cs typeface="Arial Black"/>
            </a:rPr>
            <a:t>, JENIS KELAMIN, &amp; USIA</a:t>
          </a:r>
          <a:endParaRPr lang="en-US" dirty="0">
            <a:latin typeface="Arial Black"/>
            <a:cs typeface="Arial Black"/>
          </a:endParaRPr>
        </a:p>
      </dgm:t>
    </dgm:pt>
    <dgm:pt modelId="{BE14B0F4-D917-4EE9-9090-F27C15BA422A}" type="parTrans" cxnId="{E04431A2-B762-4F27-9F59-EA71FC5697EC}">
      <dgm:prSet/>
      <dgm:spPr/>
      <dgm:t>
        <a:bodyPr/>
        <a:lstStyle/>
        <a:p>
          <a:endParaRPr lang="en-US"/>
        </a:p>
      </dgm:t>
    </dgm:pt>
    <dgm:pt modelId="{9A504334-E99E-47D3-8AC3-6F33863F8472}" type="sibTrans" cxnId="{E04431A2-B762-4F27-9F59-EA71FC5697EC}">
      <dgm:prSet/>
      <dgm:spPr/>
      <dgm:t>
        <a:bodyPr/>
        <a:lstStyle/>
        <a:p>
          <a:endParaRPr lang="en-US"/>
        </a:p>
      </dgm:t>
    </dgm:pt>
    <dgm:pt modelId="{51022B65-2DE0-4453-A50A-F9ECD2A0B279}">
      <dgm:prSet phldrT="[Text]"/>
      <dgm:spPr/>
      <dgm:t>
        <a:bodyPr/>
        <a:lstStyle/>
        <a:p>
          <a:r>
            <a:rPr lang="en-US" spc="0" dirty="0">
              <a:latin typeface="Arial Black"/>
              <a:cs typeface="Arial Black"/>
            </a:rPr>
            <a:t>KE</a:t>
          </a:r>
          <a:r>
            <a:rPr lang="en-US" spc="-34" dirty="0">
              <a:latin typeface="Arial Black"/>
              <a:cs typeface="Arial Black"/>
            </a:rPr>
            <a:t>B</a:t>
          </a:r>
          <a:r>
            <a:rPr lang="en-US" spc="0" dirty="0">
              <a:latin typeface="Arial Black"/>
              <a:cs typeface="Arial Black"/>
            </a:rPr>
            <a:t>UTUHAN PEG MENU</a:t>
          </a:r>
          <a:r>
            <a:rPr lang="en-US" spc="-25" dirty="0">
              <a:latin typeface="Arial Black"/>
              <a:cs typeface="Arial Black"/>
            </a:rPr>
            <a:t>R</a:t>
          </a:r>
          <a:r>
            <a:rPr lang="en-US" spc="0" dirty="0">
              <a:latin typeface="Arial Black"/>
              <a:cs typeface="Arial Black"/>
            </a:rPr>
            <a:t>UUT K</a:t>
          </a:r>
          <a:r>
            <a:rPr lang="en-US" spc="-50" dirty="0">
              <a:latin typeface="Arial Black"/>
              <a:cs typeface="Arial Black"/>
            </a:rPr>
            <a:t>U</a:t>
          </a:r>
          <a:r>
            <a:rPr lang="en-US" spc="0" dirty="0">
              <a:latin typeface="Arial Black"/>
              <a:cs typeface="Arial Black"/>
            </a:rPr>
            <a:t>ALIFIKASI PENDIDIKAN</a:t>
          </a:r>
          <a:endParaRPr lang="en-US" dirty="0"/>
        </a:p>
      </dgm:t>
    </dgm:pt>
    <dgm:pt modelId="{CE0742A1-988E-4BFB-B983-CBB477F43D54}" type="parTrans" cxnId="{06922A91-4C3C-45C0-B8A8-E8BF20C57E8F}">
      <dgm:prSet/>
      <dgm:spPr/>
      <dgm:t>
        <a:bodyPr/>
        <a:lstStyle/>
        <a:p>
          <a:endParaRPr lang="en-US"/>
        </a:p>
      </dgm:t>
    </dgm:pt>
    <dgm:pt modelId="{5F29DB36-FBF7-41D5-AC41-970702708A77}" type="sibTrans" cxnId="{06922A91-4C3C-45C0-B8A8-E8BF20C57E8F}">
      <dgm:prSet/>
      <dgm:spPr/>
      <dgm:t>
        <a:bodyPr/>
        <a:lstStyle/>
        <a:p>
          <a:endParaRPr lang="en-US"/>
        </a:p>
      </dgm:t>
    </dgm:pt>
    <dgm:pt modelId="{A3DEE76A-5783-40AD-A965-5DD5DC581DDC}" type="pres">
      <dgm:prSet presAssocID="{102EDF35-8CDE-43D0-93F6-24E3612F5FB7}" presName="linear" presStyleCnt="0">
        <dgm:presLayoutVars>
          <dgm:dir/>
          <dgm:resizeHandles val="exact"/>
        </dgm:presLayoutVars>
      </dgm:prSet>
      <dgm:spPr/>
    </dgm:pt>
    <dgm:pt modelId="{AE2E6CD8-C7B4-4F27-8A0B-9093C073E407}" type="pres">
      <dgm:prSet presAssocID="{D318644E-9CE2-4630-B650-CF94DC4FC306}" presName="comp" presStyleCnt="0"/>
      <dgm:spPr/>
    </dgm:pt>
    <dgm:pt modelId="{542BE721-19CD-4848-9716-16A84E426DFE}" type="pres">
      <dgm:prSet presAssocID="{D318644E-9CE2-4630-B650-CF94DC4FC306}" presName="box" presStyleLbl="node1" presStyleIdx="0" presStyleCnt="4"/>
      <dgm:spPr/>
    </dgm:pt>
    <dgm:pt modelId="{1CD723CC-2AC8-4284-812C-1DE93C0230DF}" type="pres">
      <dgm:prSet presAssocID="{D318644E-9CE2-4630-B650-CF94DC4FC306}" presName="img" presStyleLbl="fgImgPlace1" presStyleIdx="0" presStyleCnt="4"/>
      <dgm:spPr/>
    </dgm:pt>
    <dgm:pt modelId="{03BB092C-ED21-4525-BB3D-E647D103E902}" type="pres">
      <dgm:prSet presAssocID="{D318644E-9CE2-4630-B650-CF94DC4FC306}" presName="text" presStyleLbl="node1" presStyleIdx="0" presStyleCnt="4">
        <dgm:presLayoutVars>
          <dgm:bulletEnabled val="1"/>
        </dgm:presLayoutVars>
      </dgm:prSet>
      <dgm:spPr/>
    </dgm:pt>
    <dgm:pt modelId="{6590492B-E35A-4D76-8706-9DF59635B98C}" type="pres">
      <dgm:prSet presAssocID="{AB0414F6-02AF-4F7D-8D1C-3CCA1EFEF584}" presName="spacer" presStyleCnt="0"/>
      <dgm:spPr/>
    </dgm:pt>
    <dgm:pt modelId="{12647C07-3320-45BD-A51B-1224D5A970CE}" type="pres">
      <dgm:prSet presAssocID="{28496E13-1BAA-440A-975C-FB6356BCAFD2}" presName="comp" presStyleCnt="0"/>
      <dgm:spPr/>
    </dgm:pt>
    <dgm:pt modelId="{0FD7F2C9-9116-46E4-9239-E54685F1521D}" type="pres">
      <dgm:prSet presAssocID="{28496E13-1BAA-440A-975C-FB6356BCAFD2}" presName="box" presStyleLbl="node1" presStyleIdx="1" presStyleCnt="4"/>
      <dgm:spPr/>
    </dgm:pt>
    <dgm:pt modelId="{020E98B0-E45C-424B-99A0-0729655DF919}" type="pres">
      <dgm:prSet presAssocID="{28496E13-1BAA-440A-975C-FB6356BCAFD2}" presName="img" presStyleLbl="fgImgPlace1" presStyleIdx="1" presStyleCnt="4"/>
      <dgm:spPr/>
    </dgm:pt>
    <dgm:pt modelId="{17CC8578-0676-4A6D-B02A-6CD23BA250FA}" type="pres">
      <dgm:prSet presAssocID="{28496E13-1BAA-440A-975C-FB6356BCAFD2}" presName="text" presStyleLbl="node1" presStyleIdx="1" presStyleCnt="4">
        <dgm:presLayoutVars>
          <dgm:bulletEnabled val="1"/>
        </dgm:presLayoutVars>
      </dgm:prSet>
      <dgm:spPr/>
    </dgm:pt>
    <dgm:pt modelId="{5A71FF5C-2571-4B87-89A0-A24ADE727996}" type="pres">
      <dgm:prSet presAssocID="{7652045A-2960-4EFB-A5FC-B374C07D398F}" presName="spacer" presStyleCnt="0"/>
      <dgm:spPr/>
    </dgm:pt>
    <dgm:pt modelId="{C13EB6E7-77B6-4CA0-84AD-023B2E57D894}" type="pres">
      <dgm:prSet presAssocID="{892B8DD0-3FC5-45F1-98FE-A2C0F6B34151}" presName="comp" presStyleCnt="0"/>
      <dgm:spPr/>
    </dgm:pt>
    <dgm:pt modelId="{F20B1E55-8DE8-4D9E-95CD-0883A473FE86}" type="pres">
      <dgm:prSet presAssocID="{892B8DD0-3FC5-45F1-98FE-A2C0F6B34151}" presName="box" presStyleLbl="node1" presStyleIdx="2" presStyleCnt="4"/>
      <dgm:spPr/>
    </dgm:pt>
    <dgm:pt modelId="{2A0FDB8A-5269-4C82-9946-96A1B2B39CA5}" type="pres">
      <dgm:prSet presAssocID="{892B8DD0-3FC5-45F1-98FE-A2C0F6B34151}" presName="img" presStyleLbl="fgImgPlace1" presStyleIdx="2" presStyleCnt="4"/>
      <dgm:spPr/>
    </dgm:pt>
    <dgm:pt modelId="{0B3CCF86-1BFE-482D-B6D3-9E153030B812}" type="pres">
      <dgm:prSet presAssocID="{892B8DD0-3FC5-45F1-98FE-A2C0F6B34151}" presName="text" presStyleLbl="node1" presStyleIdx="2" presStyleCnt="4">
        <dgm:presLayoutVars>
          <dgm:bulletEnabled val="1"/>
        </dgm:presLayoutVars>
      </dgm:prSet>
      <dgm:spPr/>
    </dgm:pt>
    <dgm:pt modelId="{191C94E2-82F8-4479-A8D8-53B18988720A}" type="pres">
      <dgm:prSet presAssocID="{9A504334-E99E-47D3-8AC3-6F33863F8472}" presName="spacer" presStyleCnt="0"/>
      <dgm:spPr/>
    </dgm:pt>
    <dgm:pt modelId="{5F52C8A1-D899-4A2F-8669-5E586E2E8E10}" type="pres">
      <dgm:prSet presAssocID="{51022B65-2DE0-4453-A50A-F9ECD2A0B279}" presName="comp" presStyleCnt="0"/>
      <dgm:spPr/>
    </dgm:pt>
    <dgm:pt modelId="{0FB71775-2F02-4B5B-981E-AA9995C09E66}" type="pres">
      <dgm:prSet presAssocID="{51022B65-2DE0-4453-A50A-F9ECD2A0B279}" presName="box" presStyleLbl="node1" presStyleIdx="3" presStyleCnt="4"/>
      <dgm:spPr/>
    </dgm:pt>
    <dgm:pt modelId="{586091FF-B350-4F46-B1D0-4D16E62FC970}" type="pres">
      <dgm:prSet presAssocID="{51022B65-2DE0-4453-A50A-F9ECD2A0B279}" presName="img" presStyleLbl="fgImgPlace1" presStyleIdx="3" presStyleCnt="4"/>
      <dgm:spPr/>
    </dgm:pt>
    <dgm:pt modelId="{1A117D18-5145-4950-8BDC-AA8D7410F57E}" type="pres">
      <dgm:prSet presAssocID="{51022B65-2DE0-4453-A50A-F9ECD2A0B279}" presName="text" presStyleLbl="node1" presStyleIdx="3" presStyleCnt="4">
        <dgm:presLayoutVars>
          <dgm:bulletEnabled val="1"/>
        </dgm:presLayoutVars>
      </dgm:prSet>
      <dgm:spPr/>
    </dgm:pt>
  </dgm:ptLst>
  <dgm:cxnLst>
    <dgm:cxn modelId="{A584DE02-7BD8-48AC-80A1-B2B86ADEAD31}" type="presOf" srcId="{51022B65-2DE0-4453-A50A-F9ECD2A0B279}" destId="{0FB71775-2F02-4B5B-981E-AA9995C09E66}" srcOrd="0" destOrd="0" presId="urn:microsoft.com/office/officeart/2005/8/layout/vList4"/>
    <dgm:cxn modelId="{CA43C821-076C-4A94-90FC-A66C844B86C1}" type="presOf" srcId="{D318644E-9CE2-4630-B650-CF94DC4FC306}" destId="{542BE721-19CD-4848-9716-16A84E426DFE}" srcOrd="0" destOrd="0" presId="urn:microsoft.com/office/officeart/2005/8/layout/vList4"/>
    <dgm:cxn modelId="{DDE90729-9560-464C-8F83-6854F400C89E}" type="presOf" srcId="{28496E13-1BAA-440A-975C-FB6356BCAFD2}" destId="{17CC8578-0676-4A6D-B02A-6CD23BA250FA}" srcOrd="1" destOrd="0" presId="urn:microsoft.com/office/officeart/2005/8/layout/vList4"/>
    <dgm:cxn modelId="{C46EB538-1A23-40D0-A872-7E8D2BF458F0}" type="presOf" srcId="{51022B65-2DE0-4453-A50A-F9ECD2A0B279}" destId="{1A117D18-5145-4950-8BDC-AA8D7410F57E}" srcOrd="1" destOrd="0" presId="urn:microsoft.com/office/officeart/2005/8/layout/vList4"/>
    <dgm:cxn modelId="{E4E6CC3A-2CDD-446C-8986-E72D01E6A712}" srcId="{102EDF35-8CDE-43D0-93F6-24E3612F5FB7}" destId="{28496E13-1BAA-440A-975C-FB6356BCAFD2}" srcOrd="1" destOrd="0" parTransId="{11D170D7-C914-4950-AE15-65D7BD70B983}" sibTransId="{7652045A-2960-4EFB-A5FC-B374C07D398F}"/>
    <dgm:cxn modelId="{73D4AA3F-483F-40C3-B7B0-447A47CAE361}" type="presOf" srcId="{D318644E-9CE2-4630-B650-CF94DC4FC306}" destId="{03BB092C-ED21-4525-BB3D-E647D103E902}" srcOrd="1" destOrd="0" presId="urn:microsoft.com/office/officeart/2005/8/layout/vList4"/>
    <dgm:cxn modelId="{AEE37155-4136-42A3-9628-1BB898FD27CB}" srcId="{102EDF35-8CDE-43D0-93F6-24E3612F5FB7}" destId="{D318644E-9CE2-4630-B650-CF94DC4FC306}" srcOrd="0" destOrd="0" parTransId="{1788E29F-7733-4D42-B662-85F9A79017B5}" sibTransId="{AB0414F6-02AF-4F7D-8D1C-3CCA1EFEF584}"/>
    <dgm:cxn modelId="{06922A91-4C3C-45C0-B8A8-E8BF20C57E8F}" srcId="{102EDF35-8CDE-43D0-93F6-24E3612F5FB7}" destId="{51022B65-2DE0-4453-A50A-F9ECD2A0B279}" srcOrd="3" destOrd="0" parTransId="{CE0742A1-988E-4BFB-B983-CBB477F43D54}" sibTransId="{5F29DB36-FBF7-41D5-AC41-970702708A77}"/>
    <dgm:cxn modelId="{7A68C79D-84C3-4C55-8053-ED80CBDF03AC}" type="presOf" srcId="{102EDF35-8CDE-43D0-93F6-24E3612F5FB7}" destId="{A3DEE76A-5783-40AD-A965-5DD5DC581DDC}" srcOrd="0" destOrd="0" presId="urn:microsoft.com/office/officeart/2005/8/layout/vList4"/>
    <dgm:cxn modelId="{E04431A2-B762-4F27-9F59-EA71FC5697EC}" srcId="{102EDF35-8CDE-43D0-93F6-24E3612F5FB7}" destId="{892B8DD0-3FC5-45F1-98FE-A2C0F6B34151}" srcOrd="2" destOrd="0" parTransId="{BE14B0F4-D917-4EE9-9090-F27C15BA422A}" sibTransId="{9A504334-E99E-47D3-8AC3-6F33863F8472}"/>
    <dgm:cxn modelId="{A31263BF-97C8-4A44-A11D-E6BAB87FA936}" type="presOf" srcId="{892B8DD0-3FC5-45F1-98FE-A2C0F6B34151}" destId="{0B3CCF86-1BFE-482D-B6D3-9E153030B812}" srcOrd="1" destOrd="0" presId="urn:microsoft.com/office/officeart/2005/8/layout/vList4"/>
    <dgm:cxn modelId="{042986BF-0463-48FD-94CD-FDB4BF433891}" type="presOf" srcId="{28496E13-1BAA-440A-975C-FB6356BCAFD2}" destId="{0FD7F2C9-9116-46E4-9239-E54685F1521D}" srcOrd="0" destOrd="0" presId="urn:microsoft.com/office/officeart/2005/8/layout/vList4"/>
    <dgm:cxn modelId="{EFA939C1-A369-4C4C-A30D-20B73C6D77B2}" type="presOf" srcId="{892B8DD0-3FC5-45F1-98FE-A2C0F6B34151}" destId="{F20B1E55-8DE8-4D9E-95CD-0883A473FE86}" srcOrd="0" destOrd="0" presId="urn:microsoft.com/office/officeart/2005/8/layout/vList4"/>
    <dgm:cxn modelId="{35ABD16E-DC52-4D4B-BB38-861ABFF50754}" type="presParOf" srcId="{A3DEE76A-5783-40AD-A965-5DD5DC581DDC}" destId="{AE2E6CD8-C7B4-4F27-8A0B-9093C073E407}" srcOrd="0" destOrd="0" presId="urn:microsoft.com/office/officeart/2005/8/layout/vList4"/>
    <dgm:cxn modelId="{2D30BAF9-A374-41B0-A576-0E87D218C779}" type="presParOf" srcId="{AE2E6CD8-C7B4-4F27-8A0B-9093C073E407}" destId="{542BE721-19CD-4848-9716-16A84E426DFE}" srcOrd="0" destOrd="0" presId="urn:microsoft.com/office/officeart/2005/8/layout/vList4"/>
    <dgm:cxn modelId="{B7FDA425-B074-43C8-8086-68CB3C1DBC2F}" type="presParOf" srcId="{AE2E6CD8-C7B4-4F27-8A0B-9093C073E407}" destId="{1CD723CC-2AC8-4284-812C-1DE93C0230DF}" srcOrd="1" destOrd="0" presId="urn:microsoft.com/office/officeart/2005/8/layout/vList4"/>
    <dgm:cxn modelId="{5686CB53-72C7-4787-86CA-42AF7C0C3959}" type="presParOf" srcId="{AE2E6CD8-C7B4-4F27-8A0B-9093C073E407}" destId="{03BB092C-ED21-4525-BB3D-E647D103E902}" srcOrd="2" destOrd="0" presId="urn:microsoft.com/office/officeart/2005/8/layout/vList4"/>
    <dgm:cxn modelId="{56C19F90-6D72-4458-BAF8-826B9CCCE8FB}" type="presParOf" srcId="{A3DEE76A-5783-40AD-A965-5DD5DC581DDC}" destId="{6590492B-E35A-4D76-8706-9DF59635B98C}" srcOrd="1" destOrd="0" presId="urn:microsoft.com/office/officeart/2005/8/layout/vList4"/>
    <dgm:cxn modelId="{4CF7E544-F74B-48CB-8C4F-3C550A72CC9C}" type="presParOf" srcId="{A3DEE76A-5783-40AD-A965-5DD5DC581DDC}" destId="{12647C07-3320-45BD-A51B-1224D5A970CE}" srcOrd="2" destOrd="0" presId="urn:microsoft.com/office/officeart/2005/8/layout/vList4"/>
    <dgm:cxn modelId="{110C4F40-DD95-4B62-912C-EB0468F21B45}" type="presParOf" srcId="{12647C07-3320-45BD-A51B-1224D5A970CE}" destId="{0FD7F2C9-9116-46E4-9239-E54685F1521D}" srcOrd="0" destOrd="0" presId="urn:microsoft.com/office/officeart/2005/8/layout/vList4"/>
    <dgm:cxn modelId="{051CBEF9-0E62-4DF7-B9CC-6AB535392EE1}" type="presParOf" srcId="{12647C07-3320-45BD-A51B-1224D5A970CE}" destId="{020E98B0-E45C-424B-99A0-0729655DF919}" srcOrd="1" destOrd="0" presId="urn:microsoft.com/office/officeart/2005/8/layout/vList4"/>
    <dgm:cxn modelId="{2611EAF3-184E-4A39-8251-4272EB95D67C}" type="presParOf" srcId="{12647C07-3320-45BD-A51B-1224D5A970CE}" destId="{17CC8578-0676-4A6D-B02A-6CD23BA250FA}" srcOrd="2" destOrd="0" presId="urn:microsoft.com/office/officeart/2005/8/layout/vList4"/>
    <dgm:cxn modelId="{11BFFFDE-08C8-4508-985F-83F0AD28F660}" type="presParOf" srcId="{A3DEE76A-5783-40AD-A965-5DD5DC581DDC}" destId="{5A71FF5C-2571-4B87-89A0-A24ADE727996}" srcOrd="3" destOrd="0" presId="urn:microsoft.com/office/officeart/2005/8/layout/vList4"/>
    <dgm:cxn modelId="{B489A782-5CBC-41D3-BB0D-9E5A50314A07}" type="presParOf" srcId="{A3DEE76A-5783-40AD-A965-5DD5DC581DDC}" destId="{C13EB6E7-77B6-4CA0-84AD-023B2E57D894}" srcOrd="4" destOrd="0" presId="urn:microsoft.com/office/officeart/2005/8/layout/vList4"/>
    <dgm:cxn modelId="{EF287FB1-E426-456A-B08E-10A23DD736A2}" type="presParOf" srcId="{C13EB6E7-77B6-4CA0-84AD-023B2E57D894}" destId="{F20B1E55-8DE8-4D9E-95CD-0883A473FE86}" srcOrd="0" destOrd="0" presId="urn:microsoft.com/office/officeart/2005/8/layout/vList4"/>
    <dgm:cxn modelId="{A391AB6B-A5D5-456A-A608-93F4A901CE15}" type="presParOf" srcId="{C13EB6E7-77B6-4CA0-84AD-023B2E57D894}" destId="{2A0FDB8A-5269-4C82-9946-96A1B2B39CA5}" srcOrd="1" destOrd="0" presId="urn:microsoft.com/office/officeart/2005/8/layout/vList4"/>
    <dgm:cxn modelId="{B4679FAE-5951-43CA-8769-5F25064DEABA}" type="presParOf" srcId="{C13EB6E7-77B6-4CA0-84AD-023B2E57D894}" destId="{0B3CCF86-1BFE-482D-B6D3-9E153030B812}" srcOrd="2" destOrd="0" presId="urn:microsoft.com/office/officeart/2005/8/layout/vList4"/>
    <dgm:cxn modelId="{2F78F9AF-C2B9-4776-974C-D560AA6968D5}" type="presParOf" srcId="{A3DEE76A-5783-40AD-A965-5DD5DC581DDC}" destId="{191C94E2-82F8-4479-A8D8-53B18988720A}" srcOrd="5" destOrd="0" presId="urn:microsoft.com/office/officeart/2005/8/layout/vList4"/>
    <dgm:cxn modelId="{91C27F45-A553-4A53-BB80-21A7BE3ED6E4}" type="presParOf" srcId="{A3DEE76A-5783-40AD-A965-5DD5DC581DDC}" destId="{5F52C8A1-D899-4A2F-8669-5E586E2E8E10}" srcOrd="6" destOrd="0" presId="urn:microsoft.com/office/officeart/2005/8/layout/vList4"/>
    <dgm:cxn modelId="{E7035D56-8680-44FB-97D3-79683098C631}" type="presParOf" srcId="{5F52C8A1-D899-4A2F-8669-5E586E2E8E10}" destId="{0FB71775-2F02-4B5B-981E-AA9995C09E66}" srcOrd="0" destOrd="0" presId="urn:microsoft.com/office/officeart/2005/8/layout/vList4"/>
    <dgm:cxn modelId="{02FA15FD-2586-4178-AB2C-C6A3401427F8}" type="presParOf" srcId="{5F52C8A1-D899-4A2F-8669-5E586E2E8E10}" destId="{586091FF-B350-4F46-B1D0-4D16E62FC970}" srcOrd="1" destOrd="0" presId="urn:microsoft.com/office/officeart/2005/8/layout/vList4"/>
    <dgm:cxn modelId="{B18D2277-C5A2-4941-AD85-C3686D12BC73}" type="presParOf" srcId="{5F52C8A1-D899-4A2F-8669-5E586E2E8E10}" destId="{1A117D18-5145-4950-8BDC-AA8D7410F57E}" srcOrd="2" destOrd="0" presId="urn:microsoft.com/office/officeart/2005/8/layout/vList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2BE721-19CD-4848-9716-16A84E426DFE}">
      <dsp:nvSpPr>
        <dsp:cNvPr id="0" name=""/>
        <dsp:cNvSpPr/>
      </dsp:nvSpPr>
      <dsp:spPr>
        <a:xfrm>
          <a:off x="0" y="0"/>
          <a:ext cx="1908328" cy="5805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n-US" sz="800" kern="1200" spc="54" dirty="0">
              <a:latin typeface="Arial"/>
              <a:cs typeface="Arial"/>
            </a:rPr>
            <a:t> </a:t>
          </a:r>
          <a:r>
            <a:rPr lang="en-US" sz="800" kern="1200" spc="0" dirty="0">
              <a:latin typeface="Arial Black"/>
              <a:cs typeface="Arial Black"/>
            </a:rPr>
            <a:t>KE</a:t>
          </a:r>
          <a:r>
            <a:rPr lang="en-US" sz="800" kern="1200" spc="-34" dirty="0">
              <a:latin typeface="Arial Black"/>
              <a:cs typeface="Arial Black"/>
            </a:rPr>
            <a:t>B</a:t>
          </a:r>
          <a:r>
            <a:rPr lang="en-US" sz="800" kern="1200" spc="0" dirty="0">
              <a:latin typeface="Arial Black"/>
              <a:cs typeface="Arial Black"/>
            </a:rPr>
            <a:t>UTUHAN  PEG MENU</a:t>
          </a:r>
          <a:r>
            <a:rPr lang="en-US" sz="800" kern="1200" spc="-25" dirty="0">
              <a:latin typeface="Arial Black"/>
              <a:cs typeface="Arial Black"/>
            </a:rPr>
            <a:t>R</a:t>
          </a:r>
          <a:r>
            <a:rPr lang="en-US" sz="800" kern="1200" spc="0" dirty="0">
              <a:latin typeface="Arial Black"/>
              <a:cs typeface="Arial Black"/>
            </a:rPr>
            <a:t>UT </a:t>
          </a:r>
          <a:r>
            <a:rPr lang="en-US" sz="800" kern="1200" spc="-34" dirty="0">
              <a:latin typeface="Arial Black"/>
              <a:cs typeface="Arial Black"/>
            </a:rPr>
            <a:t>J</a:t>
          </a:r>
          <a:r>
            <a:rPr lang="en-US" sz="800" kern="1200" spc="0" dirty="0">
              <a:latin typeface="Arial Black"/>
              <a:cs typeface="Arial Black"/>
            </a:rPr>
            <a:t>A</a:t>
          </a:r>
          <a:r>
            <a:rPr lang="en-US" sz="800" kern="1200" spc="-25" dirty="0">
              <a:latin typeface="Arial Black"/>
              <a:cs typeface="Arial Black"/>
            </a:rPr>
            <a:t>B</a:t>
          </a:r>
          <a:r>
            <a:rPr lang="en-US" sz="800" kern="1200" spc="-94" dirty="0">
              <a:latin typeface="Arial Black"/>
              <a:cs typeface="Arial Black"/>
            </a:rPr>
            <a:t>AT</a:t>
          </a:r>
          <a:r>
            <a:rPr lang="en-US" sz="800" kern="1200" spc="0" dirty="0">
              <a:latin typeface="Arial Black"/>
              <a:cs typeface="Arial Black"/>
            </a:rPr>
            <a:t>AN</a:t>
          </a:r>
          <a:endParaRPr lang="en-US" sz="800" kern="1200" dirty="0"/>
        </a:p>
      </dsp:txBody>
      <dsp:txXfrm>
        <a:off x="439722" y="0"/>
        <a:ext cx="1468605" cy="580573"/>
      </dsp:txXfrm>
    </dsp:sp>
    <dsp:sp modelId="{1CD723CC-2AC8-4284-812C-1DE93C0230DF}">
      <dsp:nvSpPr>
        <dsp:cNvPr id="0" name=""/>
        <dsp:cNvSpPr/>
      </dsp:nvSpPr>
      <dsp:spPr>
        <a:xfrm>
          <a:off x="58057" y="58057"/>
          <a:ext cx="381665" cy="464459"/>
        </a:xfrm>
        <a:prstGeom prst="roundRect">
          <a:avLst>
            <a:gd name="adj" fmla="val 1000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D7F2C9-9116-46E4-9239-E54685F1521D}">
      <dsp:nvSpPr>
        <dsp:cNvPr id="0" name=""/>
        <dsp:cNvSpPr/>
      </dsp:nvSpPr>
      <dsp:spPr>
        <a:xfrm>
          <a:off x="0" y="638631"/>
          <a:ext cx="1908328" cy="58057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n-US" sz="800" kern="1200" spc="0" dirty="0">
              <a:latin typeface="Arial Black"/>
              <a:cs typeface="Arial Black"/>
            </a:rPr>
            <a:t>KE</a:t>
          </a:r>
          <a:r>
            <a:rPr lang="en-US" sz="800" kern="1200" spc="-34" dirty="0">
              <a:latin typeface="Arial Black"/>
              <a:cs typeface="Arial Black"/>
            </a:rPr>
            <a:t>B</a:t>
          </a:r>
          <a:r>
            <a:rPr lang="en-US" sz="800" kern="1200" spc="0" dirty="0">
              <a:latin typeface="Arial Black"/>
              <a:cs typeface="Arial Black"/>
            </a:rPr>
            <a:t>UTUHAN PEG  MENU</a:t>
          </a:r>
          <a:r>
            <a:rPr lang="en-US" sz="800" kern="1200" spc="-25" dirty="0">
              <a:latin typeface="Arial Black"/>
              <a:cs typeface="Arial Black"/>
            </a:rPr>
            <a:t>R</a:t>
          </a:r>
          <a:r>
            <a:rPr lang="en-US" sz="800" kern="1200" spc="0" dirty="0">
              <a:latin typeface="Arial Black"/>
              <a:cs typeface="Arial Black"/>
            </a:rPr>
            <a:t>UT  S</a:t>
          </a:r>
          <a:r>
            <a:rPr lang="en-US" sz="800" kern="1200" spc="-134" dirty="0">
              <a:latin typeface="Arial Black"/>
              <a:cs typeface="Arial Black"/>
            </a:rPr>
            <a:t>Y</a:t>
          </a:r>
          <a:r>
            <a:rPr lang="en-US" sz="800" kern="1200" spc="0" dirty="0">
              <a:latin typeface="Arial Black"/>
              <a:cs typeface="Arial Black"/>
            </a:rPr>
            <a:t>AR</a:t>
          </a:r>
          <a:r>
            <a:rPr lang="en-US" sz="800" kern="1200" spc="-94" dirty="0">
              <a:latin typeface="Arial Black"/>
              <a:cs typeface="Arial Black"/>
            </a:rPr>
            <a:t>A</a:t>
          </a:r>
          <a:r>
            <a:rPr lang="en-US" sz="800" kern="1200" spc="0" dirty="0">
              <a:latin typeface="Arial Black"/>
              <a:cs typeface="Arial Black"/>
            </a:rPr>
            <a:t>T  </a:t>
          </a:r>
          <a:r>
            <a:rPr lang="en-US" sz="800" kern="1200" spc="-34" dirty="0">
              <a:latin typeface="Arial Black"/>
              <a:cs typeface="Arial Black"/>
            </a:rPr>
            <a:t>J</a:t>
          </a:r>
          <a:r>
            <a:rPr lang="en-US" sz="800" kern="1200" spc="0" dirty="0">
              <a:latin typeface="Arial Black"/>
              <a:cs typeface="Arial Black"/>
            </a:rPr>
            <a:t>A</a:t>
          </a:r>
          <a:r>
            <a:rPr lang="en-US" sz="800" kern="1200" spc="-25" dirty="0">
              <a:latin typeface="Arial Black"/>
              <a:cs typeface="Arial Black"/>
            </a:rPr>
            <a:t>B</a:t>
          </a:r>
          <a:r>
            <a:rPr lang="en-US" sz="800" kern="1200" spc="-94" dirty="0">
              <a:latin typeface="Arial Black"/>
              <a:cs typeface="Arial Black"/>
            </a:rPr>
            <a:t>AT</a:t>
          </a:r>
          <a:r>
            <a:rPr lang="en-US" sz="800" kern="1200" spc="0" dirty="0">
              <a:latin typeface="Arial Black"/>
              <a:cs typeface="Arial Black"/>
            </a:rPr>
            <a:t>AN</a:t>
          </a:r>
          <a:endParaRPr lang="en-US" sz="800" kern="1200" dirty="0"/>
        </a:p>
      </dsp:txBody>
      <dsp:txXfrm>
        <a:off x="439722" y="638631"/>
        <a:ext cx="1468605" cy="580573"/>
      </dsp:txXfrm>
    </dsp:sp>
    <dsp:sp modelId="{020E98B0-E45C-424B-99A0-0729655DF919}">
      <dsp:nvSpPr>
        <dsp:cNvPr id="0" name=""/>
        <dsp:cNvSpPr/>
      </dsp:nvSpPr>
      <dsp:spPr>
        <a:xfrm>
          <a:off x="58057" y="696688"/>
          <a:ext cx="381665" cy="464459"/>
        </a:xfrm>
        <a:prstGeom prst="roundRect">
          <a:avLst>
            <a:gd name="adj" fmla="val 10000"/>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0B1E55-8DE8-4D9E-95CD-0883A473FE86}">
      <dsp:nvSpPr>
        <dsp:cNvPr id="0" name=""/>
        <dsp:cNvSpPr/>
      </dsp:nvSpPr>
      <dsp:spPr>
        <a:xfrm>
          <a:off x="0" y="1277262"/>
          <a:ext cx="1908328" cy="58057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n-US" sz="800" kern="1200" spc="0" dirty="0">
              <a:latin typeface="Arial Black"/>
              <a:cs typeface="Arial Black"/>
            </a:rPr>
            <a:t>SUSU</a:t>
          </a:r>
          <a:r>
            <a:rPr lang="en-US" sz="800" kern="1200" spc="-14" dirty="0">
              <a:latin typeface="Arial Black"/>
              <a:cs typeface="Arial Black"/>
            </a:rPr>
            <a:t>N</a:t>
          </a:r>
          <a:r>
            <a:rPr lang="en-US" sz="800" kern="1200" spc="0" dirty="0">
              <a:latin typeface="Arial Black"/>
              <a:cs typeface="Arial Black"/>
            </a:rPr>
            <a:t>AN  PNS  MENU</a:t>
          </a:r>
          <a:r>
            <a:rPr lang="en-US" sz="800" kern="1200" spc="-25" dirty="0">
              <a:latin typeface="Arial Black"/>
              <a:cs typeface="Arial Black"/>
            </a:rPr>
            <a:t>R</a:t>
          </a:r>
          <a:r>
            <a:rPr lang="en-US" sz="800" kern="1200" spc="0" dirty="0">
              <a:latin typeface="Arial Black"/>
              <a:cs typeface="Arial Black"/>
            </a:rPr>
            <a:t>UT  </a:t>
          </a:r>
          <a:r>
            <a:rPr lang="en-US" sz="800" kern="1200" spc="-34" dirty="0">
              <a:latin typeface="Arial Black"/>
              <a:cs typeface="Arial Black"/>
            </a:rPr>
            <a:t>J</a:t>
          </a:r>
          <a:r>
            <a:rPr lang="en-US" sz="800" kern="1200" spc="0" dirty="0">
              <a:latin typeface="Arial Black"/>
              <a:cs typeface="Arial Black"/>
            </a:rPr>
            <a:t>A</a:t>
          </a:r>
          <a:r>
            <a:rPr lang="en-US" sz="800" kern="1200" spc="34" dirty="0">
              <a:latin typeface="Arial Black"/>
              <a:cs typeface="Arial Black"/>
            </a:rPr>
            <a:t>B</a:t>
          </a:r>
          <a:r>
            <a:rPr lang="en-US" sz="800" kern="1200" spc="0" dirty="0">
              <a:latin typeface="Arial Black"/>
              <a:cs typeface="Arial Black"/>
            </a:rPr>
            <a:t>,  GOL </a:t>
          </a:r>
          <a:r>
            <a:rPr lang="en-US" sz="800" kern="1200" spc="-25" dirty="0">
              <a:latin typeface="Arial Black"/>
              <a:cs typeface="Arial Black"/>
            </a:rPr>
            <a:t>R</a:t>
          </a:r>
          <a:r>
            <a:rPr lang="en-US" sz="800" kern="1200" spc="-50" dirty="0">
              <a:latin typeface="Arial Black"/>
              <a:cs typeface="Arial Black"/>
            </a:rPr>
            <a:t>U</a:t>
          </a:r>
          <a:r>
            <a:rPr lang="en-US" sz="800" kern="1200" spc="0" dirty="0">
              <a:latin typeface="Arial Black"/>
              <a:cs typeface="Arial Black"/>
            </a:rPr>
            <a:t>AN</a:t>
          </a:r>
          <a:r>
            <a:rPr lang="en-US" sz="800" kern="1200" spc="25" dirty="0">
              <a:latin typeface="Arial Black"/>
              <a:cs typeface="Arial Black"/>
            </a:rPr>
            <a:t>G</a:t>
          </a:r>
          <a:r>
            <a:rPr lang="en-US" sz="800" kern="1200" spc="0" dirty="0">
              <a:latin typeface="Arial Black"/>
              <a:cs typeface="Arial Black"/>
            </a:rPr>
            <a:t>, JENIS KELAMIN, &amp; USIA</a:t>
          </a:r>
          <a:endParaRPr lang="en-US" sz="800" kern="1200" dirty="0">
            <a:latin typeface="Arial Black"/>
            <a:cs typeface="Arial Black"/>
          </a:endParaRPr>
        </a:p>
      </dsp:txBody>
      <dsp:txXfrm>
        <a:off x="439722" y="1277262"/>
        <a:ext cx="1468605" cy="580573"/>
      </dsp:txXfrm>
    </dsp:sp>
    <dsp:sp modelId="{2A0FDB8A-5269-4C82-9946-96A1B2B39CA5}">
      <dsp:nvSpPr>
        <dsp:cNvPr id="0" name=""/>
        <dsp:cNvSpPr/>
      </dsp:nvSpPr>
      <dsp:spPr>
        <a:xfrm>
          <a:off x="58057" y="1335319"/>
          <a:ext cx="381665" cy="464459"/>
        </a:xfrm>
        <a:prstGeom prst="roundRect">
          <a:avLst>
            <a:gd name="adj" fmla="val 1000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B71775-2F02-4B5B-981E-AA9995C09E66}">
      <dsp:nvSpPr>
        <dsp:cNvPr id="0" name=""/>
        <dsp:cNvSpPr/>
      </dsp:nvSpPr>
      <dsp:spPr>
        <a:xfrm>
          <a:off x="0" y="1915893"/>
          <a:ext cx="1908328" cy="58057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n-US" sz="800" kern="1200" spc="0" dirty="0">
              <a:latin typeface="Arial Black"/>
              <a:cs typeface="Arial Black"/>
            </a:rPr>
            <a:t>KE</a:t>
          </a:r>
          <a:r>
            <a:rPr lang="en-US" sz="800" kern="1200" spc="-34" dirty="0">
              <a:latin typeface="Arial Black"/>
              <a:cs typeface="Arial Black"/>
            </a:rPr>
            <a:t>B</a:t>
          </a:r>
          <a:r>
            <a:rPr lang="en-US" sz="800" kern="1200" spc="0" dirty="0">
              <a:latin typeface="Arial Black"/>
              <a:cs typeface="Arial Black"/>
            </a:rPr>
            <a:t>UTUHAN PEG MENU</a:t>
          </a:r>
          <a:r>
            <a:rPr lang="en-US" sz="800" kern="1200" spc="-25" dirty="0">
              <a:latin typeface="Arial Black"/>
              <a:cs typeface="Arial Black"/>
            </a:rPr>
            <a:t>R</a:t>
          </a:r>
          <a:r>
            <a:rPr lang="en-US" sz="800" kern="1200" spc="0" dirty="0">
              <a:latin typeface="Arial Black"/>
              <a:cs typeface="Arial Black"/>
            </a:rPr>
            <a:t>UUT K</a:t>
          </a:r>
          <a:r>
            <a:rPr lang="en-US" sz="800" kern="1200" spc="-50" dirty="0">
              <a:latin typeface="Arial Black"/>
              <a:cs typeface="Arial Black"/>
            </a:rPr>
            <a:t>U</a:t>
          </a:r>
          <a:r>
            <a:rPr lang="en-US" sz="800" kern="1200" spc="0" dirty="0">
              <a:latin typeface="Arial Black"/>
              <a:cs typeface="Arial Black"/>
            </a:rPr>
            <a:t>ALIFIKASI PENDIDIKAN</a:t>
          </a:r>
          <a:endParaRPr lang="en-US" sz="800" kern="1200" dirty="0"/>
        </a:p>
      </dsp:txBody>
      <dsp:txXfrm>
        <a:off x="439722" y="1915893"/>
        <a:ext cx="1468605" cy="580573"/>
      </dsp:txXfrm>
    </dsp:sp>
    <dsp:sp modelId="{586091FF-B350-4F46-B1D0-4D16E62FC970}">
      <dsp:nvSpPr>
        <dsp:cNvPr id="0" name=""/>
        <dsp:cNvSpPr/>
      </dsp:nvSpPr>
      <dsp:spPr>
        <a:xfrm>
          <a:off x="58057" y="1973950"/>
          <a:ext cx="381665" cy="464459"/>
        </a:xfrm>
        <a:prstGeom prst="roundRect">
          <a:avLst>
            <a:gd name="adj" fmla="val 1000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36729398-91B1-4E3B-B302-20C581879114}" type="datetimeFigureOut">
              <a:rPr lang="id-ID" smtClean="0"/>
              <a:t>21/11/2018</a:t>
            </a:fld>
            <a:endParaRPr lang="id-ID"/>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0153FB03-6BB4-4607-A006-AAB45A1F7DDF}" type="slidenum">
              <a:rPr lang="id-ID" smtClean="0"/>
              <a:t>‹#›</a:t>
            </a:fld>
            <a:endParaRPr lang="id-ID"/>
          </a:p>
        </p:txBody>
      </p:sp>
    </p:spTree>
    <p:extLst>
      <p:ext uri="{BB962C8B-B14F-4D97-AF65-F5344CB8AC3E}">
        <p14:creationId xmlns:p14="http://schemas.microsoft.com/office/powerpoint/2010/main" val="1344258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724956"/>
            <a:ext cx="5486400" cy="4476274"/>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6226023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1" name="Shape 451"/>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Shape 50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4" name="Shape 504"/>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Shape 50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4" name="Shape 504"/>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Shape 53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2" name="Shape 532"/>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8"/>
        <p:cNvGrpSpPr/>
        <p:nvPr/>
      </p:nvGrpSpPr>
      <p:grpSpPr>
        <a:xfrm>
          <a:off x="0" y="0"/>
          <a:ext cx="0" cy="0"/>
          <a:chOff x="0" y="0"/>
          <a:chExt cx="0" cy="0"/>
        </a:xfrm>
      </p:grpSpPr>
      <p:sp>
        <p:nvSpPr>
          <p:cNvPr id="729" name="Shape 729"/>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0" name="Shape 730"/>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Shape 455"/>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6" name="Shape 456"/>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Shape 476"/>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7" name="Shape 477"/>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1" name="Shape 511"/>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1" name="Shape 511"/>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1" name="Shape 511"/>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Shape 487"/>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8" name="Shape 488"/>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Shape 51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9" name="Shape 519"/>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Shape 50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4" name="Shape 504"/>
          <p:cNvSpPr txBox="1">
            <a:spLocks noGrp="1"/>
          </p:cNvSpPr>
          <p:nvPr>
            <p:ph type="body" idx="1"/>
          </p:nvPr>
        </p:nvSpPr>
        <p:spPr>
          <a:xfrm>
            <a:off x="685800" y="4724956"/>
            <a:ext cx="5486400" cy="4476274"/>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32"/>
        <p:cNvGrpSpPr/>
        <p:nvPr/>
      </p:nvGrpSpPr>
      <p:grpSpPr>
        <a:xfrm>
          <a:off x="0" y="0"/>
          <a:ext cx="0" cy="0"/>
          <a:chOff x="0" y="0"/>
          <a:chExt cx="0" cy="0"/>
        </a:xfrm>
      </p:grpSpPr>
      <p:sp>
        <p:nvSpPr>
          <p:cNvPr id="33" name="Shape 33"/>
          <p:cNvSpPr/>
          <p:nvPr/>
        </p:nvSpPr>
        <p:spPr>
          <a:xfrm>
            <a:off x="-26775" y="2008375"/>
            <a:ext cx="9210650" cy="3172625"/>
          </a:xfrm>
          <a:custGeom>
            <a:avLst/>
            <a:gdLst/>
            <a:ahLst/>
            <a:cxnLst/>
            <a:rect l="0" t="0" r="0" b="0"/>
            <a:pathLst>
              <a:path w="368426" h="126905" extrusionOk="0">
                <a:moveTo>
                  <a:pt x="309" y="263"/>
                </a:moveTo>
                <a:lnTo>
                  <a:pt x="16502" y="11294"/>
                </a:lnTo>
                <a:lnTo>
                  <a:pt x="31551" y="5122"/>
                </a:lnTo>
                <a:lnTo>
                  <a:pt x="62412" y="4991"/>
                </a:lnTo>
                <a:lnTo>
                  <a:pt x="77652" y="0"/>
                </a:lnTo>
                <a:lnTo>
                  <a:pt x="92892" y="13527"/>
                </a:lnTo>
                <a:lnTo>
                  <a:pt x="107942" y="21276"/>
                </a:lnTo>
                <a:lnTo>
                  <a:pt x="122991" y="21145"/>
                </a:lnTo>
                <a:lnTo>
                  <a:pt x="138993" y="10375"/>
                </a:lnTo>
                <a:lnTo>
                  <a:pt x="154043" y="7880"/>
                </a:lnTo>
                <a:lnTo>
                  <a:pt x="168711" y="2349"/>
                </a:lnTo>
                <a:lnTo>
                  <a:pt x="184332" y="14841"/>
                </a:lnTo>
                <a:lnTo>
                  <a:pt x="199572" y="15274"/>
                </a:lnTo>
                <a:lnTo>
                  <a:pt x="214622" y="25085"/>
                </a:lnTo>
                <a:lnTo>
                  <a:pt x="230052" y="25085"/>
                </a:lnTo>
                <a:lnTo>
                  <a:pt x="246054" y="20094"/>
                </a:lnTo>
                <a:lnTo>
                  <a:pt x="261104" y="20094"/>
                </a:lnTo>
                <a:lnTo>
                  <a:pt x="275391" y="11426"/>
                </a:lnTo>
                <a:lnTo>
                  <a:pt x="291584" y="16810"/>
                </a:lnTo>
                <a:lnTo>
                  <a:pt x="305871" y="8143"/>
                </a:lnTo>
                <a:lnTo>
                  <a:pt x="336732" y="8012"/>
                </a:lnTo>
                <a:lnTo>
                  <a:pt x="351782" y="11294"/>
                </a:lnTo>
                <a:lnTo>
                  <a:pt x="367593" y="2758"/>
                </a:lnTo>
                <a:lnTo>
                  <a:pt x="368426" y="126905"/>
                </a:lnTo>
                <a:lnTo>
                  <a:pt x="0" y="126369"/>
                </a:lnTo>
                <a:close/>
              </a:path>
            </a:pathLst>
          </a:custGeom>
          <a:solidFill>
            <a:srgbClr val="AFF000">
              <a:alpha val="81920"/>
            </a:srgbClr>
          </a:solidFill>
          <a:ln>
            <a:noFill/>
          </a:ln>
        </p:spPr>
      </p:sp>
      <p:sp>
        <p:nvSpPr>
          <p:cNvPr id="34" name="Shape 34"/>
          <p:cNvSpPr/>
          <p:nvPr/>
        </p:nvSpPr>
        <p:spPr>
          <a:xfrm>
            <a:off x="-26775" y="2139700"/>
            <a:ext cx="9210650" cy="3041300"/>
          </a:xfrm>
          <a:custGeom>
            <a:avLst/>
            <a:gdLst/>
            <a:ahLst/>
            <a:cxnLst/>
            <a:rect l="0" t="0" r="0" b="0"/>
            <a:pathLst>
              <a:path w="368426" h="121652" extrusionOk="0">
                <a:moveTo>
                  <a:pt x="309" y="5516"/>
                </a:moveTo>
                <a:lnTo>
                  <a:pt x="16692" y="11214"/>
                </a:lnTo>
                <a:lnTo>
                  <a:pt x="47172" y="11214"/>
                </a:lnTo>
                <a:lnTo>
                  <a:pt x="62412" y="6843"/>
                </a:lnTo>
                <a:lnTo>
                  <a:pt x="77652" y="16156"/>
                </a:lnTo>
                <a:lnTo>
                  <a:pt x="92892" y="16156"/>
                </a:lnTo>
                <a:lnTo>
                  <a:pt x="107370" y="11214"/>
                </a:lnTo>
                <a:lnTo>
                  <a:pt x="122610" y="8173"/>
                </a:lnTo>
                <a:lnTo>
                  <a:pt x="138612" y="8173"/>
                </a:lnTo>
                <a:lnTo>
                  <a:pt x="153852" y="10834"/>
                </a:lnTo>
                <a:lnTo>
                  <a:pt x="168711" y="7603"/>
                </a:lnTo>
                <a:lnTo>
                  <a:pt x="183951" y="12734"/>
                </a:lnTo>
                <a:lnTo>
                  <a:pt x="199572" y="20527"/>
                </a:lnTo>
                <a:lnTo>
                  <a:pt x="214050" y="15205"/>
                </a:lnTo>
                <a:lnTo>
                  <a:pt x="229671" y="15205"/>
                </a:lnTo>
                <a:lnTo>
                  <a:pt x="245292" y="5892"/>
                </a:lnTo>
                <a:lnTo>
                  <a:pt x="260532" y="11214"/>
                </a:lnTo>
                <a:lnTo>
                  <a:pt x="275772" y="11214"/>
                </a:lnTo>
                <a:lnTo>
                  <a:pt x="291012" y="6843"/>
                </a:lnTo>
                <a:lnTo>
                  <a:pt x="321492" y="6843"/>
                </a:lnTo>
                <a:lnTo>
                  <a:pt x="336732" y="15966"/>
                </a:lnTo>
                <a:lnTo>
                  <a:pt x="351210" y="12734"/>
                </a:lnTo>
                <a:lnTo>
                  <a:pt x="367593" y="0"/>
                </a:lnTo>
                <a:lnTo>
                  <a:pt x="368426" y="121652"/>
                </a:lnTo>
                <a:lnTo>
                  <a:pt x="0" y="121652"/>
                </a:lnTo>
                <a:close/>
              </a:path>
            </a:pathLst>
          </a:custGeom>
          <a:solidFill>
            <a:srgbClr val="00CEF6">
              <a:alpha val="73460"/>
            </a:srgbClr>
          </a:solidFill>
          <a:ln>
            <a:noFill/>
          </a:ln>
        </p:spPr>
      </p:sp>
      <p:sp>
        <p:nvSpPr>
          <p:cNvPr id="35" name="Shape 35"/>
          <p:cNvSpPr/>
          <p:nvPr/>
        </p:nvSpPr>
        <p:spPr>
          <a:xfrm rot="8100000">
            <a:off x="1847981" y="1814569"/>
            <a:ext cx="122612" cy="122612"/>
          </a:xfrm>
          <a:prstGeom prst="teardrop">
            <a:avLst>
              <a:gd name="adj" fmla="val 100000"/>
            </a:avLst>
          </a:prstGeom>
          <a:solidFill>
            <a:srgbClr val="AFF000"/>
          </a:solidFill>
          <a:ln>
            <a:noFill/>
          </a:ln>
        </p:spPr>
        <p:txBody>
          <a:bodyPr wrap="square" lIns="91425" tIns="91425" rIns="91425" bIns="91425" anchor="ctr" anchorCtr="0">
            <a:noAutofit/>
          </a:bodyPr>
          <a:lstStyle/>
          <a:p>
            <a:pPr lvl="0">
              <a:spcBef>
                <a:spcPts val="0"/>
              </a:spcBef>
              <a:buNone/>
            </a:pPr>
            <a:endParaRPr/>
          </a:p>
        </p:txBody>
      </p:sp>
      <p:sp>
        <p:nvSpPr>
          <p:cNvPr id="36" name="Shape 36"/>
          <p:cNvSpPr/>
          <p:nvPr/>
        </p:nvSpPr>
        <p:spPr>
          <a:xfrm rot="8100000">
            <a:off x="6038981" y="2098419"/>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37" name="Shape 37"/>
          <p:cNvSpPr/>
          <p:nvPr/>
        </p:nvSpPr>
        <p:spPr>
          <a:xfrm rot="8100000">
            <a:off x="7181981" y="2131769"/>
            <a:ext cx="122612" cy="122612"/>
          </a:xfrm>
          <a:prstGeom prst="teardrop">
            <a:avLst>
              <a:gd name="adj" fmla="val 100000"/>
            </a:avLst>
          </a:prstGeom>
          <a:solidFill>
            <a:srgbClr val="00CEF6"/>
          </a:solidFill>
          <a:ln>
            <a:noFill/>
          </a:ln>
        </p:spPr>
        <p:txBody>
          <a:bodyPr wrap="square" lIns="91425" tIns="91425" rIns="91425" bIns="91425" anchor="ctr" anchorCtr="0">
            <a:noAutofit/>
          </a:bodyPr>
          <a:lstStyle/>
          <a:p>
            <a:pPr lvl="0">
              <a:spcBef>
                <a:spcPts val="0"/>
              </a:spcBef>
              <a:buNone/>
            </a:pPr>
            <a:endParaRPr/>
          </a:p>
        </p:txBody>
      </p:sp>
      <p:grpSp>
        <p:nvGrpSpPr>
          <p:cNvPr id="38" name="Shape 38"/>
          <p:cNvGrpSpPr/>
          <p:nvPr/>
        </p:nvGrpSpPr>
        <p:grpSpPr>
          <a:xfrm>
            <a:off x="-9525" y="2024075"/>
            <a:ext cx="9167825" cy="595300"/>
            <a:chOff x="-9525" y="4462475"/>
            <a:chExt cx="9167825" cy="595300"/>
          </a:xfrm>
        </p:grpSpPr>
        <p:sp>
          <p:nvSpPr>
            <p:cNvPr id="39" name="Shape 39"/>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40" name="Shape 40"/>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41" name="Shape 41"/>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42" name="Shape 42"/>
          <p:cNvGrpSpPr/>
          <p:nvPr/>
        </p:nvGrpSpPr>
        <p:grpSpPr>
          <a:xfrm>
            <a:off x="-42837" y="2005088"/>
            <a:ext cx="9229575" cy="642787"/>
            <a:chOff x="-42837" y="4443488"/>
            <a:chExt cx="9229575" cy="642787"/>
          </a:xfrm>
        </p:grpSpPr>
        <p:sp>
          <p:nvSpPr>
            <p:cNvPr id="43" name="Shape 43"/>
            <p:cNvSpPr/>
            <p:nvPr/>
          </p:nvSpPr>
          <p:spPr>
            <a:xfrm>
              <a:off x="1114450" y="49006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4" name="Shape 44"/>
            <p:cNvSpPr/>
            <p:nvPr/>
          </p:nvSpPr>
          <p:spPr>
            <a:xfrm>
              <a:off x="1495450" y="502927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5" name="Shape 45"/>
            <p:cNvSpPr/>
            <p:nvPr/>
          </p:nvSpPr>
          <p:spPr>
            <a:xfrm>
              <a:off x="733450" y="49721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6" name="Shape 46"/>
            <p:cNvSpPr/>
            <p:nvPr/>
          </p:nvSpPr>
          <p:spPr>
            <a:xfrm>
              <a:off x="352450" y="49626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7" name="Shape 47"/>
            <p:cNvSpPr/>
            <p:nvPr/>
          </p:nvSpPr>
          <p:spPr>
            <a:xfrm>
              <a:off x="-42837" y="46054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8" name="Shape 48"/>
            <p:cNvSpPr/>
            <p:nvPr/>
          </p:nvSpPr>
          <p:spPr>
            <a:xfrm>
              <a:off x="1876450" y="48340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9" name="Shape 49"/>
            <p:cNvSpPr/>
            <p:nvPr/>
          </p:nvSpPr>
          <p:spPr>
            <a:xfrm>
              <a:off x="2257450" y="48292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0" name="Shape 50"/>
            <p:cNvSpPr/>
            <p:nvPr/>
          </p:nvSpPr>
          <p:spPr>
            <a:xfrm>
              <a:off x="2638450" y="454826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1" name="Shape 51"/>
            <p:cNvSpPr/>
            <p:nvPr/>
          </p:nvSpPr>
          <p:spPr>
            <a:xfrm>
              <a:off x="3019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2" name="Shape 52"/>
            <p:cNvSpPr/>
            <p:nvPr/>
          </p:nvSpPr>
          <p:spPr>
            <a:xfrm>
              <a:off x="3400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3" name="Shape 53"/>
            <p:cNvSpPr/>
            <p:nvPr/>
          </p:nvSpPr>
          <p:spPr>
            <a:xfrm>
              <a:off x="3781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4" name="Shape 54"/>
            <p:cNvSpPr/>
            <p:nvPr/>
          </p:nvSpPr>
          <p:spPr>
            <a:xfrm>
              <a:off x="4162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5" name="Shape 55"/>
            <p:cNvSpPr/>
            <p:nvPr/>
          </p:nvSpPr>
          <p:spPr>
            <a:xfrm>
              <a:off x="4543450" y="46673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6" name="Shape 56"/>
            <p:cNvSpPr/>
            <p:nvPr/>
          </p:nvSpPr>
          <p:spPr>
            <a:xfrm>
              <a:off x="4924450" y="45435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7" name="Shape 57"/>
            <p:cNvSpPr/>
            <p:nvPr/>
          </p:nvSpPr>
          <p:spPr>
            <a:xfrm>
              <a:off x="5305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8" name="Shape 58"/>
            <p:cNvSpPr/>
            <p:nvPr/>
          </p:nvSpPr>
          <p:spPr>
            <a:xfrm>
              <a:off x="5686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59" name="Shape 59"/>
            <p:cNvSpPr/>
            <p:nvPr/>
          </p:nvSpPr>
          <p:spPr>
            <a:xfrm>
              <a:off x="6067450" y="48483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60" name="Shape 60"/>
            <p:cNvSpPr/>
            <p:nvPr/>
          </p:nvSpPr>
          <p:spPr>
            <a:xfrm>
              <a:off x="6448450" y="47292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61" name="Shape 61"/>
            <p:cNvSpPr/>
            <p:nvPr/>
          </p:nvSpPr>
          <p:spPr>
            <a:xfrm>
              <a:off x="6829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62" name="Shape 62"/>
            <p:cNvSpPr/>
            <p:nvPr/>
          </p:nvSpPr>
          <p:spPr>
            <a:xfrm>
              <a:off x="7210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63" name="Shape 63"/>
            <p:cNvSpPr/>
            <p:nvPr/>
          </p:nvSpPr>
          <p:spPr>
            <a:xfrm>
              <a:off x="7591450" y="44434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64" name="Shape 64"/>
            <p:cNvSpPr/>
            <p:nvPr/>
          </p:nvSpPr>
          <p:spPr>
            <a:xfrm>
              <a:off x="7972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65" name="Shape 65"/>
            <p:cNvSpPr/>
            <p:nvPr/>
          </p:nvSpPr>
          <p:spPr>
            <a:xfrm>
              <a:off x="8353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66" name="Shape 66"/>
            <p:cNvSpPr/>
            <p:nvPr/>
          </p:nvSpPr>
          <p:spPr>
            <a:xfrm>
              <a:off x="8734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67" name="Shape 67"/>
            <p:cNvSpPr/>
            <p:nvPr/>
          </p:nvSpPr>
          <p:spPr>
            <a:xfrm>
              <a:off x="9129738" y="48673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grpSp>
      <p:sp>
        <p:nvSpPr>
          <p:cNvPr id="68" name="Shape 68"/>
          <p:cNvSpPr/>
          <p:nvPr/>
        </p:nvSpPr>
        <p:spPr>
          <a:xfrm>
            <a:off x="2990700" y="214780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69" name="Shape 69"/>
          <p:cNvSpPr/>
          <p:nvPr/>
        </p:nvSpPr>
        <p:spPr>
          <a:xfrm>
            <a:off x="1085700" y="243355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70" name="Shape 70"/>
          <p:cNvSpPr/>
          <p:nvPr/>
        </p:nvSpPr>
        <p:spPr>
          <a:xfrm>
            <a:off x="4895700" y="2077632"/>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71" name="Shape 71"/>
          <p:cNvSpPr/>
          <p:nvPr/>
        </p:nvSpPr>
        <p:spPr>
          <a:xfrm rot="8100000">
            <a:off x="8699949" y="1890769"/>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72" name="Shape 72"/>
          <p:cNvSpPr txBox="1">
            <a:spLocks noGrp="1"/>
          </p:cNvSpPr>
          <p:nvPr>
            <p:ph type="ctrTitle"/>
          </p:nvPr>
        </p:nvSpPr>
        <p:spPr>
          <a:xfrm>
            <a:off x="2847975" y="3363425"/>
            <a:ext cx="5610300" cy="1159800"/>
          </a:xfrm>
          <a:prstGeom prst="rect">
            <a:avLst/>
          </a:prstGeom>
        </p:spPr>
        <p:txBody>
          <a:bodyPr wrap="square" lIns="91425" tIns="91425" rIns="91425" bIns="91425" anchor="ctr" anchorCtr="0"/>
          <a:lstStyle>
            <a:lvl1pPr lvl="0" algn="r">
              <a:spcBef>
                <a:spcPts val="0"/>
              </a:spcBef>
              <a:buClr>
                <a:srgbClr val="FFFFFF"/>
              </a:buClr>
              <a:buSzPct val="100000"/>
              <a:defRPr sz="4800">
                <a:solidFill>
                  <a:srgbClr val="FFFFFF"/>
                </a:solidFill>
              </a:defRPr>
            </a:lvl1pPr>
            <a:lvl2pPr lvl="1" algn="r">
              <a:spcBef>
                <a:spcPts val="0"/>
              </a:spcBef>
              <a:buClr>
                <a:srgbClr val="FFFFFF"/>
              </a:buClr>
              <a:buSzPct val="100000"/>
              <a:defRPr sz="4800">
                <a:solidFill>
                  <a:srgbClr val="FFFFFF"/>
                </a:solidFill>
              </a:defRPr>
            </a:lvl2pPr>
            <a:lvl3pPr lvl="2" algn="r">
              <a:spcBef>
                <a:spcPts val="0"/>
              </a:spcBef>
              <a:buClr>
                <a:srgbClr val="FFFFFF"/>
              </a:buClr>
              <a:buSzPct val="100000"/>
              <a:defRPr sz="4800">
                <a:solidFill>
                  <a:srgbClr val="FFFFFF"/>
                </a:solidFill>
              </a:defRPr>
            </a:lvl3pPr>
            <a:lvl4pPr lvl="3" algn="r">
              <a:spcBef>
                <a:spcPts val="0"/>
              </a:spcBef>
              <a:buClr>
                <a:srgbClr val="FFFFFF"/>
              </a:buClr>
              <a:buSzPct val="100000"/>
              <a:defRPr sz="4800">
                <a:solidFill>
                  <a:srgbClr val="FFFFFF"/>
                </a:solidFill>
              </a:defRPr>
            </a:lvl4pPr>
            <a:lvl5pPr lvl="4" algn="r">
              <a:spcBef>
                <a:spcPts val="0"/>
              </a:spcBef>
              <a:buClr>
                <a:srgbClr val="FFFFFF"/>
              </a:buClr>
              <a:buSzPct val="100000"/>
              <a:defRPr sz="4800">
                <a:solidFill>
                  <a:srgbClr val="FFFFFF"/>
                </a:solidFill>
              </a:defRPr>
            </a:lvl5pPr>
            <a:lvl6pPr lvl="5" algn="r">
              <a:spcBef>
                <a:spcPts val="0"/>
              </a:spcBef>
              <a:buClr>
                <a:srgbClr val="FFFFFF"/>
              </a:buClr>
              <a:buSzPct val="100000"/>
              <a:defRPr sz="4800">
                <a:solidFill>
                  <a:srgbClr val="FFFFFF"/>
                </a:solidFill>
              </a:defRPr>
            </a:lvl6pPr>
            <a:lvl7pPr lvl="6" algn="r">
              <a:spcBef>
                <a:spcPts val="0"/>
              </a:spcBef>
              <a:buClr>
                <a:srgbClr val="FFFFFF"/>
              </a:buClr>
              <a:buSzPct val="100000"/>
              <a:defRPr sz="4800">
                <a:solidFill>
                  <a:srgbClr val="FFFFFF"/>
                </a:solidFill>
              </a:defRPr>
            </a:lvl7pPr>
            <a:lvl8pPr lvl="7" algn="r">
              <a:spcBef>
                <a:spcPts val="0"/>
              </a:spcBef>
              <a:buClr>
                <a:srgbClr val="FFFFFF"/>
              </a:buClr>
              <a:buSzPct val="100000"/>
              <a:defRPr sz="4800">
                <a:solidFill>
                  <a:srgbClr val="FFFFFF"/>
                </a:solidFill>
              </a:defRPr>
            </a:lvl8pPr>
            <a:lvl9pPr lvl="8" algn="r">
              <a:spcBef>
                <a:spcPts val="0"/>
              </a:spcBef>
              <a:buClr>
                <a:srgbClr val="FFFFFF"/>
              </a:buClr>
              <a:buSzPct val="100000"/>
              <a:defRPr sz="48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Quote">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1519975" y="2161800"/>
            <a:ext cx="6104100" cy="819900"/>
          </a:xfrm>
          <a:prstGeom prst="rect">
            <a:avLst/>
          </a:prstGeom>
        </p:spPr>
        <p:txBody>
          <a:bodyPr wrap="square" lIns="91425" tIns="91425" rIns="91425" bIns="91425" anchor="ctr" anchorCtr="0"/>
          <a:lstStyle>
            <a:lvl1pPr lvl="0" algn="ctr" rtl="0">
              <a:spcBef>
                <a:spcPts val="0"/>
              </a:spcBef>
              <a:buSzPct val="100000"/>
              <a:defRPr sz="3000" i="1"/>
            </a:lvl1pPr>
            <a:lvl2pPr lvl="1" algn="ctr" rtl="0">
              <a:spcBef>
                <a:spcPts val="0"/>
              </a:spcBef>
              <a:buSzPct val="100000"/>
              <a:defRPr sz="3000" i="1"/>
            </a:lvl2pPr>
            <a:lvl3pPr lvl="2" algn="ctr" rtl="0">
              <a:spcBef>
                <a:spcPts val="0"/>
              </a:spcBef>
              <a:buSzPct val="100000"/>
              <a:defRPr sz="3000" i="1"/>
            </a:lvl3pPr>
            <a:lvl4pPr lvl="3" algn="ctr" rtl="0">
              <a:spcBef>
                <a:spcPts val="0"/>
              </a:spcBef>
              <a:buSzPct val="100000"/>
              <a:defRPr sz="3000" i="1"/>
            </a:lvl4pPr>
            <a:lvl5pPr lvl="4" algn="ctr" rtl="0">
              <a:spcBef>
                <a:spcPts val="0"/>
              </a:spcBef>
              <a:buSzPct val="100000"/>
              <a:defRPr sz="3000" i="1"/>
            </a:lvl5pPr>
            <a:lvl6pPr lvl="5" algn="ctr" rtl="0">
              <a:spcBef>
                <a:spcPts val="0"/>
              </a:spcBef>
              <a:buSzPct val="100000"/>
              <a:defRPr sz="3000" i="1"/>
            </a:lvl6pPr>
            <a:lvl7pPr lvl="6" algn="ctr" rtl="0">
              <a:spcBef>
                <a:spcPts val="0"/>
              </a:spcBef>
              <a:buSzPct val="100000"/>
              <a:defRPr sz="3000" i="1"/>
            </a:lvl7pPr>
            <a:lvl8pPr lvl="7" algn="ctr" rtl="0">
              <a:spcBef>
                <a:spcPts val="0"/>
              </a:spcBef>
              <a:buSzPct val="100000"/>
              <a:defRPr sz="3000" i="1"/>
            </a:lvl8pPr>
            <a:lvl9pPr lvl="8" algn="ctr">
              <a:spcBef>
                <a:spcPts val="0"/>
              </a:spcBef>
              <a:buSzPct val="100000"/>
              <a:defRPr sz="3000" i="1"/>
            </a:lvl9pPr>
          </a:lstStyle>
          <a:p>
            <a:endParaRPr/>
          </a:p>
        </p:txBody>
      </p:sp>
      <p:sp>
        <p:nvSpPr>
          <p:cNvPr id="117" name="Shape 117"/>
          <p:cNvSpPr txBox="1"/>
          <p:nvPr/>
        </p:nvSpPr>
        <p:spPr>
          <a:xfrm>
            <a:off x="3593400" y="552769"/>
            <a:ext cx="1957200" cy="653700"/>
          </a:xfrm>
          <a:prstGeom prst="rect">
            <a:avLst/>
          </a:prstGeom>
          <a:noFill/>
          <a:ln>
            <a:noFill/>
          </a:ln>
        </p:spPr>
        <p:txBody>
          <a:bodyPr wrap="square" lIns="91425" tIns="91425" rIns="91425" bIns="91425" anchor="t" anchorCtr="0">
            <a:noAutofit/>
          </a:bodyPr>
          <a:lstStyle/>
          <a:p>
            <a:pPr lvl="0" algn="ctr">
              <a:spcBef>
                <a:spcPts val="0"/>
              </a:spcBef>
              <a:buNone/>
            </a:pPr>
            <a:r>
              <a:rPr lang="en" sz="9600">
                <a:solidFill>
                  <a:srgbClr val="00CEF6"/>
                </a:solidFill>
              </a:rPr>
              <a:t>“</a:t>
            </a:r>
          </a:p>
        </p:txBody>
      </p:sp>
      <p:sp>
        <p:nvSpPr>
          <p:cNvPr id="118" name="Shape 118"/>
          <p:cNvSpPr/>
          <p:nvPr/>
        </p:nvSpPr>
        <p:spPr>
          <a:xfrm>
            <a:off x="-28575" y="4446775"/>
            <a:ext cx="9191625" cy="712478"/>
          </a:xfrm>
          <a:custGeom>
            <a:avLst/>
            <a:gdLst/>
            <a:ahLst/>
            <a:cxnLst/>
            <a:rect l="0" t="0" r="0" b="0"/>
            <a:pathLst>
              <a:path w="367665" h="41339" extrusionOk="0">
                <a:moveTo>
                  <a:pt x="381" y="381"/>
                </a:moveTo>
                <a:lnTo>
                  <a:pt x="16574" y="16383"/>
                </a:lnTo>
                <a:lnTo>
                  <a:pt x="31623" y="7430"/>
                </a:lnTo>
                <a:lnTo>
                  <a:pt x="62484" y="7239"/>
                </a:lnTo>
                <a:lnTo>
                  <a:pt x="77724" y="0"/>
                </a:lnTo>
                <a:lnTo>
                  <a:pt x="92964" y="19622"/>
                </a:lnTo>
                <a:lnTo>
                  <a:pt x="108014" y="30861"/>
                </a:lnTo>
                <a:lnTo>
                  <a:pt x="123063" y="30671"/>
                </a:lnTo>
                <a:lnTo>
                  <a:pt x="139065" y="15050"/>
                </a:lnTo>
                <a:lnTo>
                  <a:pt x="154115" y="11430"/>
                </a:lnTo>
                <a:lnTo>
                  <a:pt x="168783" y="3408"/>
                </a:lnTo>
                <a:lnTo>
                  <a:pt x="184404" y="21527"/>
                </a:lnTo>
                <a:lnTo>
                  <a:pt x="199644" y="22155"/>
                </a:lnTo>
                <a:lnTo>
                  <a:pt x="214694" y="36386"/>
                </a:lnTo>
                <a:lnTo>
                  <a:pt x="230124" y="36386"/>
                </a:lnTo>
                <a:lnTo>
                  <a:pt x="246126" y="29147"/>
                </a:lnTo>
                <a:lnTo>
                  <a:pt x="261176" y="29147"/>
                </a:lnTo>
                <a:lnTo>
                  <a:pt x="275463" y="16574"/>
                </a:lnTo>
                <a:lnTo>
                  <a:pt x="291656" y="24384"/>
                </a:lnTo>
                <a:lnTo>
                  <a:pt x="305943" y="11811"/>
                </a:lnTo>
                <a:lnTo>
                  <a:pt x="336804" y="11621"/>
                </a:lnTo>
                <a:lnTo>
                  <a:pt x="351854" y="16383"/>
                </a:lnTo>
                <a:lnTo>
                  <a:pt x="367665" y="4001"/>
                </a:lnTo>
                <a:lnTo>
                  <a:pt x="367284" y="41339"/>
                </a:lnTo>
                <a:lnTo>
                  <a:pt x="0" y="41339"/>
                </a:lnTo>
                <a:close/>
              </a:path>
            </a:pathLst>
          </a:custGeom>
          <a:solidFill>
            <a:srgbClr val="AFF000">
              <a:alpha val="81920"/>
            </a:srgbClr>
          </a:solidFill>
          <a:ln>
            <a:noFill/>
          </a:ln>
        </p:spPr>
      </p:sp>
      <p:sp>
        <p:nvSpPr>
          <p:cNvPr id="119" name="Shape 119"/>
          <p:cNvSpPr/>
          <p:nvPr/>
        </p:nvSpPr>
        <p:spPr>
          <a:xfrm>
            <a:off x="-28575" y="4578111"/>
            <a:ext cx="9191625" cy="584439"/>
          </a:xfrm>
          <a:custGeom>
            <a:avLst/>
            <a:gdLst/>
            <a:ahLst/>
            <a:cxnLst/>
            <a:rect l="0" t="0" r="0" b="0"/>
            <a:pathLst>
              <a:path w="367665" h="33910" extrusionOk="0">
                <a:moveTo>
                  <a:pt x="381" y="8001"/>
                </a:moveTo>
                <a:lnTo>
                  <a:pt x="16764" y="16266"/>
                </a:lnTo>
                <a:lnTo>
                  <a:pt x="47244" y="16266"/>
                </a:lnTo>
                <a:lnTo>
                  <a:pt x="62484" y="9925"/>
                </a:lnTo>
                <a:lnTo>
                  <a:pt x="77724" y="23434"/>
                </a:lnTo>
                <a:lnTo>
                  <a:pt x="92964" y="23434"/>
                </a:lnTo>
                <a:lnTo>
                  <a:pt x="107442" y="16266"/>
                </a:lnTo>
                <a:lnTo>
                  <a:pt x="122682" y="11855"/>
                </a:lnTo>
                <a:lnTo>
                  <a:pt x="138684" y="11855"/>
                </a:lnTo>
                <a:lnTo>
                  <a:pt x="153924" y="15714"/>
                </a:lnTo>
                <a:lnTo>
                  <a:pt x="168783" y="11028"/>
                </a:lnTo>
                <a:lnTo>
                  <a:pt x="184023" y="18471"/>
                </a:lnTo>
                <a:lnTo>
                  <a:pt x="199644" y="29775"/>
                </a:lnTo>
                <a:lnTo>
                  <a:pt x="214122" y="22055"/>
                </a:lnTo>
                <a:lnTo>
                  <a:pt x="229743" y="22055"/>
                </a:lnTo>
                <a:lnTo>
                  <a:pt x="245364" y="8546"/>
                </a:lnTo>
                <a:lnTo>
                  <a:pt x="260604" y="16266"/>
                </a:lnTo>
                <a:lnTo>
                  <a:pt x="275844" y="16266"/>
                </a:lnTo>
                <a:lnTo>
                  <a:pt x="291084" y="9925"/>
                </a:lnTo>
                <a:lnTo>
                  <a:pt x="321564" y="9925"/>
                </a:lnTo>
                <a:lnTo>
                  <a:pt x="336804" y="23158"/>
                </a:lnTo>
                <a:lnTo>
                  <a:pt x="351282" y="18471"/>
                </a:lnTo>
                <a:lnTo>
                  <a:pt x="367665" y="0"/>
                </a:lnTo>
                <a:lnTo>
                  <a:pt x="367665" y="33910"/>
                </a:lnTo>
                <a:lnTo>
                  <a:pt x="0" y="33910"/>
                </a:lnTo>
                <a:close/>
              </a:path>
            </a:pathLst>
          </a:custGeom>
          <a:solidFill>
            <a:srgbClr val="00CEF6">
              <a:alpha val="73460"/>
            </a:srgbClr>
          </a:solidFill>
          <a:ln>
            <a:noFill/>
          </a:ln>
        </p:spPr>
      </p:sp>
      <p:sp>
        <p:nvSpPr>
          <p:cNvPr id="120" name="Shape 120"/>
          <p:cNvSpPr/>
          <p:nvPr/>
        </p:nvSpPr>
        <p:spPr>
          <a:xfrm rot="8100000">
            <a:off x="1847981" y="4252969"/>
            <a:ext cx="122612" cy="122612"/>
          </a:xfrm>
          <a:prstGeom prst="teardrop">
            <a:avLst>
              <a:gd name="adj" fmla="val 100000"/>
            </a:avLst>
          </a:prstGeom>
          <a:solidFill>
            <a:srgbClr val="AFF000"/>
          </a:solidFill>
          <a:ln>
            <a:noFill/>
          </a:ln>
        </p:spPr>
        <p:txBody>
          <a:bodyPr wrap="square" lIns="91425" tIns="91425" rIns="91425" bIns="91425" anchor="ctr" anchorCtr="0">
            <a:noAutofit/>
          </a:bodyPr>
          <a:lstStyle/>
          <a:p>
            <a:pPr lvl="0">
              <a:spcBef>
                <a:spcPts val="0"/>
              </a:spcBef>
              <a:buNone/>
            </a:pPr>
            <a:endParaRPr/>
          </a:p>
        </p:txBody>
      </p:sp>
      <p:sp>
        <p:nvSpPr>
          <p:cNvPr id="121" name="Shape 121"/>
          <p:cNvSpPr/>
          <p:nvPr/>
        </p:nvSpPr>
        <p:spPr>
          <a:xfrm rot="8100000">
            <a:off x="6038981" y="4536819"/>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2" name="Shape 122"/>
          <p:cNvSpPr/>
          <p:nvPr/>
        </p:nvSpPr>
        <p:spPr>
          <a:xfrm rot="8100000">
            <a:off x="7181981" y="4570169"/>
            <a:ext cx="122612" cy="122612"/>
          </a:xfrm>
          <a:prstGeom prst="teardrop">
            <a:avLst>
              <a:gd name="adj" fmla="val 100000"/>
            </a:avLst>
          </a:prstGeom>
          <a:solidFill>
            <a:srgbClr val="00CEF6"/>
          </a:solidFill>
          <a:ln>
            <a:noFill/>
          </a:ln>
        </p:spPr>
        <p:txBody>
          <a:bodyPr wrap="square" lIns="91425" tIns="91425" rIns="91425" bIns="91425" anchor="ctr" anchorCtr="0">
            <a:noAutofit/>
          </a:bodyPr>
          <a:lstStyle/>
          <a:p>
            <a:pPr lvl="0">
              <a:spcBef>
                <a:spcPts val="0"/>
              </a:spcBef>
              <a:buNone/>
            </a:pPr>
            <a:endParaRPr/>
          </a:p>
        </p:txBody>
      </p:sp>
      <p:grpSp>
        <p:nvGrpSpPr>
          <p:cNvPr id="123" name="Shape 123"/>
          <p:cNvGrpSpPr/>
          <p:nvPr/>
        </p:nvGrpSpPr>
        <p:grpSpPr>
          <a:xfrm>
            <a:off x="-9525" y="4462475"/>
            <a:ext cx="9167825" cy="595300"/>
            <a:chOff x="-9525" y="4462475"/>
            <a:chExt cx="9167825" cy="595300"/>
          </a:xfrm>
        </p:grpSpPr>
        <p:sp>
          <p:nvSpPr>
            <p:cNvPr id="124" name="Shape 124"/>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125" name="Shape 125"/>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126" name="Shape 126"/>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127" name="Shape 127"/>
          <p:cNvGrpSpPr/>
          <p:nvPr/>
        </p:nvGrpSpPr>
        <p:grpSpPr>
          <a:xfrm>
            <a:off x="-42837" y="4443488"/>
            <a:ext cx="9229575" cy="642787"/>
            <a:chOff x="-42837" y="4443488"/>
            <a:chExt cx="9229575" cy="642787"/>
          </a:xfrm>
        </p:grpSpPr>
        <p:sp>
          <p:nvSpPr>
            <p:cNvPr id="128" name="Shape 128"/>
            <p:cNvSpPr/>
            <p:nvPr/>
          </p:nvSpPr>
          <p:spPr>
            <a:xfrm>
              <a:off x="1114450" y="49006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29" name="Shape 129"/>
            <p:cNvSpPr/>
            <p:nvPr/>
          </p:nvSpPr>
          <p:spPr>
            <a:xfrm>
              <a:off x="1495450" y="502927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0" name="Shape 130"/>
            <p:cNvSpPr/>
            <p:nvPr/>
          </p:nvSpPr>
          <p:spPr>
            <a:xfrm>
              <a:off x="733450" y="49721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1" name="Shape 131"/>
            <p:cNvSpPr/>
            <p:nvPr/>
          </p:nvSpPr>
          <p:spPr>
            <a:xfrm>
              <a:off x="352450" y="49626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2" name="Shape 132"/>
            <p:cNvSpPr/>
            <p:nvPr/>
          </p:nvSpPr>
          <p:spPr>
            <a:xfrm>
              <a:off x="-42837" y="46054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3" name="Shape 133"/>
            <p:cNvSpPr/>
            <p:nvPr/>
          </p:nvSpPr>
          <p:spPr>
            <a:xfrm>
              <a:off x="1876450" y="48340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4" name="Shape 134"/>
            <p:cNvSpPr/>
            <p:nvPr/>
          </p:nvSpPr>
          <p:spPr>
            <a:xfrm>
              <a:off x="2257450" y="48292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5" name="Shape 135"/>
            <p:cNvSpPr/>
            <p:nvPr/>
          </p:nvSpPr>
          <p:spPr>
            <a:xfrm>
              <a:off x="2638450" y="454826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6" name="Shape 136"/>
            <p:cNvSpPr/>
            <p:nvPr/>
          </p:nvSpPr>
          <p:spPr>
            <a:xfrm>
              <a:off x="3019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7" name="Shape 137"/>
            <p:cNvSpPr/>
            <p:nvPr/>
          </p:nvSpPr>
          <p:spPr>
            <a:xfrm>
              <a:off x="3400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8" name="Shape 138"/>
            <p:cNvSpPr/>
            <p:nvPr/>
          </p:nvSpPr>
          <p:spPr>
            <a:xfrm>
              <a:off x="3781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39" name="Shape 139"/>
            <p:cNvSpPr/>
            <p:nvPr/>
          </p:nvSpPr>
          <p:spPr>
            <a:xfrm>
              <a:off x="4162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0" name="Shape 140"/>
            <p:cNvSpPr/>
            <p:nvPr/>
          </p:nvSpPr>
          <p:spPr>
            <a:xfrm>
              <a:off x="4543450" y="46673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1" name="Shape 141"/>
            <p:cNvSpPr/>
            <p:nvPr/>
          </p:nvSpPr>
          <p:spPr>
            <a:xfrm>
              <a:off x="4924450" y="45435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2" name="Shape 142"/>
            <p:cNvSpPr/>
            <p:nvPr/>
          </p:nvSpPr>
          <p:spPr>
            <a:xfrm>
              <a:off x="5305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3" name="Shape 143"/>
            <p:cNvSpPr/>
            <p:nvPr/>
          </p:nvSpPr>
          <p:spPr>
            <a:xfrm>
              <a:off x="5686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4" name="Shape 144"/>
            <p:cNvSpPr/>
            <p:nvPr/>
          </p:nvSpPr>
          <p:spPr>
            <a:xfrm>
              <a:off x="6067450" y="48483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5" name="Shape 145"/>
            <p:cNvSpPr/>
            <p:nvPr/>
          </p:nvSpPr>
          <p:spPr>
            <a:xfrm>
              <a:off x="6448450" y="47292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6" name="Shape 146"/>
            <p:cNvSpPr/>
            <p:nvPr/>
          </p:nvSpPr>
          <p:spPr>
            <a:xfrm>
              <a:off x="6829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7" name="Shape 147"/>
            <p:cNvSpPr/>
            <p:nvPr/>
          </p:nvSpPr>
          <p:spPr>
            <a:xfrm>
              <a:off x="7210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8" name="Shape 148"/>
            <p:cNvSpPr/>
            <p:nvPr/>
          </p:nvSpPr>
          <p:spPr>
            <a:xfrm>
              <a:off x="7591450" y="44434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49" name="Shape 149"/>
            <p:cNvSpPr/>
            <p:nvPr/>
          </p:nvSpPr>
          <p:spPr>
            <a:xfrm>
              <a:off x="7972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50" name="Shape 150"/>
            <p:cNvSpPr/>
            <p:nvPr/>
          </p:nvSpPr>
          <p:spPr>
            <a:xfrm>
              <a:off x="8353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51" name="Shape 151"/>
            <p:cNvSpPr/>
            <p:nvPr/>
          </p:nvSpPr>
          <p:spPr>
            <a:xfrm>
              <a:off x="8734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52" name="Shape 152"/>
            <p:cNvSpPr/>
            <p:nvPr/>
          </p:nvSpPr>
          <p:spPr>
            <a:xfrm>
              <a:off x="9129738" y="48673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grpSp>
      <p:sp>
        <p:nvSpPr>
          <p:cNvPr id="153" name="Shape 153"/>
          <p:cNvSpPr/>
          <p:nvPr/>
        </p:nvSpPr>
        <p:spPr>
          <a:xfrm>
            <a:off x="2990700" y="458620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4" name="Shape 154"/>
          <p:cNvSpPr/>
          <p:nvPr/>
        </p:nvSpPr>
        <p:spPr>
          <a:xfrm>
            <a:off x="1085700" y="487195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5" name="Shape 155"/>
          <p:cNvSpPr/>
          <p:nvPr/>
        </p:nvSpPr>
        <p:spPr>
          <a:xfrm>
            <a:off x="4895700" y="4516032"/>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6" name="Shape 156"/>
          <p:cNvSpPr/>
          <p:nvPr/>
        </p:nvSpPr>
        <p:spPr>
          <a:xfrm rot="8100000">
            <a:off x="8699949" y="4329169"/>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047750" y="634125"/>
            <a:ext cx="6996600" cy="7158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59" name="Shape 159"/>
          <p:cNvSpPr txBox="1">
            <a:spLocks noGrp="1"/>
          </p:cNvSpPr>
          <p:nvPr>
            <p:ph type="body" idx="1"/>
          </p:nvPr>
        </p:nvSpPr>
        <p:spPr>
          <a:xfrm>
            <a:off x="1075850" y="1540175"/>
            <a:ext cx="6996600" cy="19221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60" name="Shape 160"/>
          <p:cNvSpPr/>
          <p:nvPr/>
        </p:nvSpPr>
        <p:spPr>
          <a:xfrm>
            <a:off x="-28575" y="4446775"/>
            <a:ext cx="9191625" cy="712478"/>
          </a:xfrm>
          <a:custGeom>
            <a:avLst/>
            <a:gdLst/>
            <a:ahLst/>
            <a:cxnLst/>
            <a:rect l="0" t="0" r="0" b="0"/>
            <a:pathLst>
              <a:path w="367665" h="41339" extrusionOk="0">
                <a:moveTo>
                  <a:pt x="381" y="381"/>
                </a:moveTo>
                <a:lnTo>
                  <a:pt x="16574" y="16383"/>
                </a:lnTo>
                <a:lnTo>
                  <a:pt x="31623" y="7430"/>
                </a:lnTo>
                <a:lnTo>
                  <a:pt x="62484" y="7239"/>
                </a:lnTo>
                <a:lnTo>
                  <a:pt x="77724" y="0"/>
                </a:lnTo>
                <a:lnTo>
                  <a:pt x="92964" y="19622"/>
                </a:lnTo>
                <a:lnTo>
                  <a:pt x="108014" y="30861"/>
                </a:lnTo>
                <a:lnTo>
                  <a:pt x="123063" y="30671"/>
                </a:lnTo>
                <a:lnTo>
                  <a:pt x="139065" y="15050"/>
                </a:lnTo>
                <a:lnTo>
                  <a:pt x="154115" y="11430"/>
                </a:lnTo>
                <a:lnTo>
                  <a:pt x="168783" y="3408"/>
                </a:lnTo>
                <a:lnTo>
                  <a:pt x="184404" y="21527"/>
                </a:lnTo>
                <a:lnTo>
                  <a:pt x="199644" y="22155"/>
                </a:lnTo>
                <a:lnTo>
                  <a:pt x="214694" y="36386"/>
                </a:lnTo>
                <a:lnTo>
                  <a:pt x="230124" y="36386"/>
                </a:lnTo>
                <a:lnTo>
                  <a:pt x="246126" y="29147"/>
                </a:lnTo>
                <a:lnTo>
                  <a:pt x="261176" y="29147"/>
                </a:lnTo>
                <a:lnTo>
                  <a:pt x="275463" y="16574"/>
                </a:lnTo>
                <a:lnTo>
                  <a:pt x="291656" y="24384"/>
                </a:lnTo>
                <a:lnTo>
                  <a:pt x="305943" y="11811"/>
                </a:lnTo>
                <a:lnTo>
                  <a:pt x="336804" y="11621"/>
                </a:lnTo>
                <a:lnTo>
                  <a:pt x="351854" y="16383"/>
                </a:lnTo>
                <a:lnTo>
                  <a:pt x="367665" y="4001"/>
                </a:lnTo>
                <a:lnTo>
                  <a:pt x="367284" y="41339"/>
                </a:lnTo>
                <a:lnTo>
                  <a:pt x="0" y="41339"/>
                </a:lnTo>
                <a:close/>
              </a:path>
            </a:pathLst>
          </a:custGeom>
          <a:solidFill>
            <a:srgbClr val="AFF000">
              <a:alpha val="81920"/>
            </a:srgbClr>
          </a:solidFill>
          <a:ln>
            <a:noFill/>
          </a:ln>
        </p:spPr>
      </p:sp>
      <p:sp>
        <p:nvSpPr>
          <p:cNvPr id="161" name="Shape 161"/>
          <p:cNvSpPr/>
          <p:nvPr/>
        </p:nvSpPr>
        <p:spPr>
          <a:xfrm>
            <a:off x="-28575" y="4578111"/>
            <a:ext cx="9191625" cy="584439"/>
          </a:xfrm>
          <a:custGeom>
            <a:avLst/>
            <a:gdLst/>
            <a:ahLst/>
            <a:cxnLst/>
            <a:rect l="0" t="0" r="0" b="0"/>
            <a:pathLst>
              <a:path w="367665" h="33910" extrusionOk="0">
                <a:moveTo>
                  <a:pt x="381" y="8001"/>
                </a:moveTo>
                <a:lnTo>
                  <a:pt x="16764" y="16266"/>
                </a:lnTo>
                <a:lnTo>
                  <a:pt x="47244" y="16266"/>
                </a:lnTo>
                <a:lnTo>
                  <a:pt x="62484" y="9925"/>
                </a:lnTo>
                <a:lnTo>
                  <a:pt x="77724" y="23434"/>
                </a:lnTo>
                <a:lnTo>
                  <a:pt x="92964" y="23434"/>
                </a:lnTo>
                <a:lnTo>
                  <a:pt x="107442" y="16266"/>
                </a:lnTo>
                <a:lnTo>
                  <a:pt x="122682" y="11855"/>
                </a:lnTo>
                <a:lnTo>
                  <a:pt x="138684" y="11855"/>
                </a:lnTo>
                <a:lnTo>
                  <a:pt x="153924" y="15714"/>
                </a:lnTo>
                <a:lnTo>
                  <a:pt x="168783" y="11028"/>
                </a:lnTo>
                <a:lnTo>
                  <a:pt x="184023" y="18471"/>
                </a:lnTo>
                <a:lnTo>
                  <a:pt x="199644" y="29775"/>
                </a:lnTo>
                <a:lnTo>
                  <a:pt x="214122" y="22055"/>
                </a:lnTo>
                <a:lnTo>
                  <a:pt x="229743" y="22055"/>
                </a:lnTo>
                <a:lnTo>
                  <a:pt x="245364" y="8546"/>
                </a:lnTo>
                <a:lnTo>
                  <a:pt x="260604" y="16266"/>
                </a:lnTo>
                <a:lnTo>
                  <a:pt x="275844" y="16266"/>
                </a:lnTo>
                <a:lnTo>
                  <a:pt x="291084" y="9925"/>
                </a:lnTo>
                <a:lnTo>
                  <a:pt x="321564" y="9925"/>
                </a:lnTo>
                <a:lnTo>
                  <a:pt x="336804" y="23158"/>
                </a:lnTo>
                <a:lnTo>
                  <a:pt x="351282" y="18471"/>
                </a:lnTo>
                <a:lnTo>
                  <a:pt x="367665" y="0"/>
                </a:lnTo>
                <a:lnTo>
                  <a:pt x="367665" y="33910"/>
                </a:lnTo>
                <a:lnTo>
                  <a:pt x="0" y="33910"/>
                </a:lnTo>
                <a:close/>
              </a:path>
            </a:pathLst>
          </a:custGeom>
          <a:solidFill>
            <a:srgbClr val="00CEF6">
              <a:alpha val="73460"/>
            </a:srgbClr>
          </a:solidFill>
          <a:ln>
            <a:noFill/>
          </a:ln>
        </p:spPr>
      </p:sp>
      <p:sp>
        <p:nvSpPr>
          <p:cNvPr id="162" name="Shape 162"/>
          <p:cNvSpPr/>
          <p:nvPr/>
        </p:nvSpPr>
        <p:spPr>
          <a:xfrm rot="8100000">
            <a:off x="1847981" y="4252969"/>
            <a:ext cx="122612" cy="122612"/>
          </a:xfrm>
          <a:prstGeom prst="teardrop">
            <a:avLst>
              <a:gd name="adj" fmla="val 100000"/>
            </a:avLst>
          </a:prstGeom>
          <a:solidFill>
            <a:srgbClr val="AFF000"/>
          </a:solidFill>
          <a:ln>
            <a:noFill/>
          </a:ln>
        </p:spPr>
        <p:txBody>
          <a:bodyPr wrap="square" lIns="91425" tIns="91425" rIns="91425" bIns="91425" anchor="ctr" anchorCtr="0">
            <a:noAutofit/>
          </a:bodyPr>
          <a:lstStyle/>
          <a:p>
            <a:pPr lvl="0">
              <a:spcBef>
                <a:spcPts val="0"/>
              </a:spcBef>
              <a:buNone/>
            </a:pPr>
            <a:endParaRPr/>
          </a:p>
        </p:txBody>
      </p:sp>
      <p:sp>
        <p:nvSpPr>
          <p:cNvPr id="163" name="Shape 163"/>
          <p:cNvSpPr/>
          <p:nvPr/>
        </p:nvSpPr>
        <p:spPr>
          <a:xfrm rot="8100000">
            <a:off x="6038981" y="4536819"/>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4" name="Shape 164"/>
          <p:cNvSpPr/>
          <p:nvPr/>
        </p:nvSpPr>
        <p:spPr>
          <a:xfrm rot="8100000">
            <a:off x="7181981" y="4570169"/>
            <a:ext cx="122612" cy="122612"/>
          </a:xfrm>
          <a:prstGeom prst="teardrop">
            <a:avLst>
              <a:gd name="adj" fmla="val 100000"/>
            </a:avLst>
          </a:prstGeom>
          <a:solidFill>
            <a:srgbClr val="00CEF6"/>
          </a:solidFill>
          <a:ln>
            <a:noFill/>
          </a:ln>
        </p:spPr>
        <p:txBody>
          <a:bodyPr wrap="square" lIns="91425" tIns="91425" rIns="91425" bIns="91425" anchor="ctr" anchorCtr="0">
            <a:noAutofit/>
          </a:bodyPr>
          <a:lstStyle/>
          <a:p>
            <a:pPr lvl="0">
              <a:spcBef>
                <a:spcPts val="0"/>
              </a:spcBef>
              <a:buNone/>
            </a:pPr>
            <a:endParaRPr/>
          </a:p>
        </p:txBody>
      </p:sp>
      <p:grpSp>
        <p:nvGrpSpPr>
          <p:cNvPr id="165" name="Shape 165"/>
          <p:cNvGrpSpPr/>
          <p:nvPr/>
        </p:nvGrpSpPr>
        <p:grpSpPr>
          <a:xfrm>
            <a:off x="-9525" y="4462475"/>
            <a:ext cx="9167825" cy="595300"/>
            <a:chOff x="-9525" y="4462475"/>
            <a:chExt cx="9167825" cy="595300"/>
          </a:xfrm>
        </p:grpSpPr>
        <p:sp>
          <p:nvSpPr>
            <p:cNvPr id="166" name="Shape 166"/>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167" name="Shape 167"/>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168" name="Shape 168"/>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169" name="Shape 169"/>
          <p:cNvGrpSpPr/>
          <p:nvPr/>
        </p:nvGrpSpPr>
        <p:grpSpPr>
          <a:xfrm>
            <a:off x="-42837" y="4443488"/>
            <a:ext cx="9229575" cy="642787"/>
            <a:chOff x="-42837" y="4443488"/>
            <a:chExt cx="9229575" cy="642787"/>
          </a:xfrm>
        </p:grpSpPr>
        <p:sp>
          <p:nvSpPr>
            <p:cNvPr id="170" name="Shape 170"/>
            <p:cNvSpPr/>
            <p:nvPr/>
          </p:nvSpPr>
          <p:spPr>
            <a:xfrm>
              <a:off x="1114450" y="49006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71" name="Shape 171"/>
            <p:cNvSpPr/>
            <p:nvPr/>
          </p:nvSpPr>
          <p:spPr>
            <a:xfrm>
              <a:off x="1495450" y="502927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72" name="Shape 172"/>
            <p:cNvSpPr/>
            <p:nvPr/>
          </p:nvSpPr>
          <p:spPr>
            <a:xfrm>
              <a:off x="733450" y="49721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73" name="Shape 173"/>
            <p:cNvSpPr/>
            <p:nvPr/>
          </p:nvSpPr>
          <p:spPr>
            <a:xfrm>
              <a:off x="352450" y="49626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74" name="Shape 174"/>
            <p:cNvSpPr/>
            <p:nvPr/>
          </p:nvSpPr>
          <p:spPr>
            <a:xfrm>
              <a:off x="-42837" y="46054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75" name="Shape 175"/>
            <p:cNvSpPr/>
            <p:nvPr/>
          </p:nvSpPr>
          <p:spPr>
            <a:xfrm>
              <a:off x="1876450" y="48340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76" name="Shape 176"/>
            <p:cNvSpPr/>
            <p:nvPr/>
          </p:nvSpPr>
          <p:spPr>
            <a:xfrm>
              <a:off x="2257450" y="48292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77" name="Shape 177"/>
            <p:cNvSpPr/>
            <p:nvPr/>
          </p:nvSpPr>
          <p:spPr>
            <a:xfrm>
              <a:off x="2638450" y="454826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78" name="Shape 178"/>
            <p:cNvSpPr/>
            <p:nvPr/>
          </p:nvSpPr>
          <p:spPr>
            <a:xfrm>
              <a:off x="3019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79" name="Shape 179"/>
            <p:cNvSpPr/>
            <p:nvPr/>
          </p:nvSpPr>
          <p:spPr>
            <a:xfrm>
              <a:off x="3400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0" name="Shape 180"/>
            <p:cNvSpPr/>
            <p:nvPr/>
          </p:nvSpPr>
          <p:spPr>
            <a:xfrm>
              <a:off x="3781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1" name="Shape 181"/>
            <p:cNvSpPr/>
            <p:nvPr/>
          </p:nvSpPr>
          <p:spPr>
            <a:xfrm>
              <a:off x="4162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2" name="Shape 182"/>
            <p:cNvSpPr/>
            <p:nvPr/>
          </p:nvSpPr>
          <p:spPr>
            <a:xfrm>
              <a:off x="4543450" y="46673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3" name="Shape 183"/>
            <p:cNvSpPr/>
            <p:nvPr/>
          </p:nvSpPr>
          <p:spPr>
            <a:xfrm>
              <a:off x="4924450" y="45435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4" name="Shape 184"/>
            <p:cNvSpPr/>
            <p:nvPr/>
          </p:nvSpPr>
          <p:spPr>
            <a:xfrm>
              <a:off x="5305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5" name="Shape 185"/>
            <p:cNvSpPr/>
            <p:nvPr/>
          </p:nvSpPr>
          <p:spPr>
            <a:xfrm>
              <a:off x="5686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6" name="Shape 186"/>
            <p:cNvSpPr/>
            <p:nvPr/>
          </p:nvSpPr>
          <p:spPr>
            <a:xfrm>
              <a:off x="6067450" y="48483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7" name="Shape 187"/>
            <p:cNvSpPr/>
            <p:nvPr/>
          </p:nvSpPr>
          <p:spPr>
            <a:xfrm>
              <a:off x="6448450" y="47292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8" name="Shape 188"/>
            <p:cNvSpPr/>
            <p:nvPr/>
          </p:nvSpPr>
          <p:spPr>
            <a:xfrm>
              <a:off x="6829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89" name="Shape 189"/>
            <p:cNvSpPr/>
            <p:nvPr/>
          </p:nvSpPr>
          <p:spPr>
            <a:xfrm>
              <a:off x="7210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90" name="Shape 190"/>
            <p:cNvSpPr/>
            <p:nvPr/>
          </p:nvSpPr>
          <p:spPr>
            <a:xfrm>
              <a:off x="7591450" y="44434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91" name="Shape 191"/>
            <p:cNvSpPr/>
            <p:nvPr/>
          </p:nvSpPr>
          <p:spPr>
            <a:xfrm>
              <a:off x="7972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92" name="Shape 192"/>
            <p:cNvSpPr/>
            <p:nvPr/>
          </p:nvSpPr>
          <p:spPr>
            <a:xfrm>
              <a:off x="8353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93" name="Shape 193"/>
            <p:cNvSpPr/>
            <p:nvPr/>
          </p:nvSpPr>
          <p:spPr>
            <a:xfrm>
              <a:off x="8734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194" name="Shape 194"/>
            <p:cNvSpPr/>
            <p:nvPr/>
          </p:nvSpPr>
          <p:spPr>
            <a:xfrm>
              <a:off x="9129738" y="48673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grpSp>
      <p:sp>
        <p:nvSpPr>
          <p:cNvPr id="195" name="Shape 195"/>
          <p:cNvSpPr/>
          <p:nvPr/>
        </p:nvSpPr>
        <p:spPr>
          <a:xfrm>
            <a:off x="2990700" y="458620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96" name="Shape 196"/>
          <p:cNvSpPr/>
          <p:nvPr/>
        </p:nvSpPr>
        <p:spPr>
          <a:xfrm>
            <a:off x="1085700" y="487195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97" name="Shape 197"/>
          <p:cNvSpPr/>
          <p:nvPr/>
        </p:nvSpPr>
        <p:spPr>
          <a:xfrm>
            <a:off x="4895700" y="4516032"/>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98" name="Shape 198"/>
          <p:cNvSpPr/>
          <p:nvPr/>
        </p:nvSpPr>
        <p:spPr>
          <a:xfrm rot="8100000">
            <a:off x="8699949" y="4329169"/>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1047750" y="634125"/>
            <a:ext cx="6996600" cy="7158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1" name="Shape 201"/>
          <p:cNvSpPr txBox="1">
            <a:spLocks noGrp="1"/>
          </p:cNvSpPr>
          <p:nvPr>
            <p:ph type="body" idx="1"/>
          </p:nvPr>
        </p:nvSpPr>
        <p:spPr>
          <a:xfrm>
            <a:off x="1131500" y="1552950"/>
            <a:ext cx="3339900" cy="2665800"/>
          </a:xfrm>
          <a:prstGeom prst="rect">
            <a:avLst/>
          </a:prstGeom>
        </p:spPr>
        <p:txBody>
          <a:bodyPr wrap="square" lIns="91425" tIns="91425" rIns="91425" bIns="91425" anchor="t" anchorCtr="0"/>
          <a:lstStyle>
            <a:lvl1pPr lvl="0">
              <a:spcBef>
                <a:spcPts val="0"/>
              </a:spcBef>
              <a:buSzPct val="100000"/>
              <a:defRPr sz="1800"/>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2" name="Shape 202"/>
          <p:cNvSpPr txBox="1">
            <a:spLocks noGrp="1"/>
          </p:cNvSpPr>
          <p:nvPr>
            <p:ph type="body" idx="2"/>
          </p:nvPr>
        </p:nvSpPr>
        <p:spPr>
          <a:xfrm>
            <a:off x="4672563" y="1552950"/>
            <a:ext cx="3339900" cy="2665800"/>
          </a:xfrm>
          <a:prstGeom prst="rect">
            <a:avLst/>
          </a:prstGeom>
        </p:spPr>
        <p:txBody>
          <a:bodyPr wrap="square" lIns="91425" tIns="91425" rIns="91425" bIns="91425" anchor="t" anchorCtr="0"/>
          <a:lstStyle>
            <a:lvl1pPr lvl="0">
              <a:spcBef>
                <a:spcPts val="0"/>
              </a:spcBef>
              <a:buSzPct val="100000"/>
              <a:defRPr sz="1800"/>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3" name="Shape 203"/>
          <p:cNvSpPr/>
          <p:nvPr/>
        </p:nvSpPr>
        <p:spPr>
          <a:xfrm>
            <a:off x="-28575" y="4446775"/>
            <a:ext cx="9191625" cy="712478"/>
          </a:xfrm>
          <a:custGeom>
            <a:avLst/>
            <a:gdLst/>
            <a:ahLst/>
            <a:cxnLst/>
            <a:rect l="0" t="0" r="0" b="0"/>
            <a:pathLst>
              <a:path w="367665" h="41339" extrusionOk="0">
                <a:moveTo>
                  <a:pt x="381" y="381"/>
                </a:moveTo>
                <a:lnTo>
                  <a:pt x="16574" y="16383"/>
                </a:lnTo>
                <a:lnTo>
                  <a:pt x="31623" y="7430"/>
                </a:lnTo>
                <a:lnTo>
                  <a:pt x="62484" y="7239"/>
                </a:lnTo>
                <a:lnTo>
                  <a:pt x="77724" y="0"/>
                </a:lnTo>
                <a:lnTo>
                  <a:pt x="92964" y="19622"/>
                </a:lnTo>
                <a:lnTo>
                  <a:pt x="108014" y="30861"/>
                </a:lnTo>
                <a:lnTo>
                  <a:pt x="123063" y="30671"/>
                </a:lnTo>
                <a:lnTo>
                  <a:pt x="139065" y="15050"/>
                </a:lnTo>
                <a:lnTo>
                  <a:pt x="154115" y="11430"/>
                </a:lnTo>
                <a:lnTo>
                  <a:pt x="168783" y="3408"/>
                </a:lnTo>
                <a:lnTo>
                  <a:pt x="184404" y="21527"/>
                </a:lnTo>
                <a:lnTo>
                  <a:pt x="199644" y="22155"/>
                </a:lnTo>
                <a:lnTo>
                  <a:pt x="214694" y="36386"/>
                </a:lnTo>
                <a:lnTo>
                  <a:pt x="230124" y="36386"/>
                </a:lnTo>
                <a:lnTo>
                  <a:pt x="246126" y="29147"/>
                </a:lnTo>
                <a:lnTo>
                  <a:pt x="261176" y="29147"/>
                </a:lnTo>
                <a:lnTo>
                  <a:pt x="275463" y="16574"/>
                </a:lnTo>
                <a:lnTo>
                  <a:pt x="291656" y="24384"/>
                </a:lnTo>
                <a:lnTo>
                  <a:pt x="305943" y="11811"/>
                </a:lnTo>
                <a:lnTo>
                  <a:pt x="336804" y="11621"/>
                </a:lnTo>
                <a:lnTo>
                  <a:pt x="351854" y="16383"/>
                </a:lnTo>
                <a:lnTo>
                  <a:pt x="367665" y="4001"/>
                </a:lnTo>
                <a:lnTo>
                  <a:pt x="367284" y="41339"/>
                </a:lnTo>
                <a:lnTo>
                  <a:pt x="0" y="41339"/>
                </a:lnTo>
                <a:close/>
              </a:path>
            </a:pathLst>
          </a:custGeom>
          <a:solidFill>
            <a:srgbClr val="AFF000">
              <a:alpha val="81920"/>
            </a:srgbClr>
          </a:solidFill>
          <a:ln>
            <a:noFill/>
          </a:ln>
        </p:spPr>
      </p:sp>
      <p:sp>
        <p:nvSpPr>
          <p:cNvPr id="204" name="Shape 204"/>
          <p:cNvSpPr/>
          <p:nvPr/>
        </p:nvSpPr>
        <p:spPr>
          <a:xfrm>
            <a:off x="-28575" y="4578111"/>
            <a:ext cx="9191625" cy="584439"/>
          </a:xfrm>
          <a:custGeom>
            <a:avLst/>
            <a:gdLst/>
            <a:ahLst/>
            <a:cxnLst/>
            <a:rect l="0" t="0" r="0" b="0"/>
            <a:pathLst>
              <a:path w="367665" h="33910" extrusionOk="0">
                <a:moveTo>
                  <a:pt x="381" y="8001"/>
                </a:moveTo>
                <a:lnTo>
                  <a:pt x="16764" y="16266"/>
                </a:lnTo>
                <a:lnTo>
                  <a:pt x="47244" y="16266"/>
                </a:lnTo>
                <a:lnTo>
                  <a:pt x="62484" y="9925"/>
                </a:lnTo>
                <a:lnTo>
                  <a:pt x="77724" y="23434"/>
                </a:lnTo>
                <a:lnTo>
                  <a:pt x="92964" y="23434"/>
                </a:lnTo>
                <a:lnTo>
                  <a:pt x="107442" y="16266"/>
                </a:lnTo>
                <a:lnTo>
                  <a:pt x="122682" y="11855"/>
                </a:lnTo>
                <a:lnTo>
                  <a:pt x="138684" y="11855"/>
                </a:lnTo>
                <a:lnTo>
                  <a:pt x="153924" y="15714"/>
                </a:lnTo>
                <a:lnTo>
                  <a:pt x="168783" y="11028"/>
                </a:lnTo>
                <a:lnTo>
                  <a:pt x="184023" y="18471"/>
                </a:lnTo>
                <a:lnTo>
                  <a:pt x="199644" y="29775"/>
                </a:lnTo>
                <a:lnTo>
                  <a:pt x="214122" y="22055"/>
                </a:lnTo>
                <a:lnTo>
                  <a:pt x="229743" y="22055"/>
                </a:lnTo>
                <a:lnTo>
                  <a:pt x="245364" y="8546"/>
                </a:lnTo>
                <a:lnTo>
                  <a:pt x="260604" y="16266"/>
                </a:lnTo>
                <a:lnTo>
                  <a:pt x="275844" y="16266"/>
                </a:lnTo>
                <a:lnTo>
                  <a:pt x="291084" y="9925"/>
                </a:lnTo>
                <a:lnTo>
                  <a:pt x="321564" y="9925"/>
                </a:lnTo>
                <a:lnTo>
                  <a:pt x="336804" y="23158"/>
                </a:lnTo>
                <a:lnTo>
                  <a:pt x="351282" y="18471"/>
                </a:lnTo>
                <a:lnTo>
                  <a:pt x="367665" y="0"/>
                </a:lnTo>
                <a:lnTo>
                  <a:pt x="367665" y="33910"/>
                </a:lnTo>
                <a:lnTo>
                  <a:pt x="0" y="33910"/>
                </a:lnTo>
                <a:close/>
              </a:path>
            </a:pathLst>
          </a:custGeom>
          <a:solidFill>
            <a:srgbClr val="00CEF6">
              <a:alpha val="73460"/>
            </a:srgbClr>
          </a:solidFill>
          <a:ln>
            <a:noFill/>
          </a:ln>
        </p:spPr>
      </p:sp>
      <p:sp>
        <p:nvSpPr>
          <p:cNvPr id="205" name="Shape 205"/>
          <p:cNvSpPr/>
          <p:nvPr/>
        </p:nvSpPr>
        <p:spPr>
          <a:xfrm rot="8100000">
            <a:off x="1847981" y="4252969"/>
            <a:ext cx="122612" cy="122612"/>
          </a:xfrm>
          <a:prstGeom prst="teardrop">
            <a:avLst>
              <a:gd name="adj" fmla="val 100000"/>
            </a:avLst>
          </a:prstGeom>
          <a:solidFill>
            <a:srgbClr val="AFF000"/>
          </a:solidFill>
          <a:ln>
            <a:noFill/>
          </a:ln>
        </p:spPr>
        <p:txBody>
          <a:bodyPr wrap="square" lIns="91425" tIns="91425" rIns="91425" bIns="91425" anchor="ctr" anchorCtr="0">
            <a:noAutofit/>
          </a:bodyPr>
          <a:lstStyle/>
          <a:p>
            <a:pPr lvl="0">
              <a:spcBef>
                <a:spcPts val="0"/>
              </a:spcBef>
              <a:buNone/>
            </a:pPr>
            <a:endParaRPr/>
          </a:p>
        </p:txBody>
      </p:sp>
      <p:sp>
        <p:nvSpPr>
          <p:cNvPr id="206" name="Shape 206"/>
          <p:cNvSpPr/>
          <p:nvPr/>
        </p:nvSpPr>
        <p:spPr>
          <a:xfrm rot="8100000">
            <a:off x="6038981" y="4536819"/>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07" name="Shape 207"/>
          <p:cNvSpPr/>
          <p:nvPr/>
        </p:nvSpPr>
        <p:spPr>
          <a:xfrm rot="8100000">
            <a:off x="7181981" y="4570169"/>
            <a:ext cx="122612" cy="122612"/>
          </a:xfrm>
          <a:prstGeom prst="teardrop">
            <a:avLst>
              <a:gd name="adj" fmla="val 100000"/>
            </a:avLst>
          </a:prstGeom>
          <a:solidFill>
            <a:srgbClr val="00CEF6"/>
          </a:solidFill>
          <a:ln>
            <a:noFill/>
          </a:ln>
        </p:spPr>
        <p:txBody>
          <a:bodyPr wrap="square" lIns="91425" tIns="91425" rIns="91425" bIns="91425" anchor="ctr" anchorCtr="0">
            <a:noAutofit/>
          </a:bodyPr>
          <a:lstStyle/>
          <a:p>
            <a:pPr lvl="0">
              <a:spcBef>
                <a:spcPts val="0"/>
              </a:spcBef>
              <a:buNone/>
            </a:pPr>
            <a:endParaRPr/>
          </a:p>
        </p:txBody>
      </p:sp>
      <p:grpSp>
        <p:nvGrpSpPr>
          <p:cNvPr id="208" name="Shape 208"/>
          <p:cNvGrpSpPr/>
          <p:nvPr/>
        </p:nvGrpSpPr>
        <p:grpSpPr>
          <a:xfrm>
            <a:off x="-9525" y="4462475"/>
            <a:ext cx="9167825" cy="595300"/>
            <a:chOff x="-9525" y="4462475"/>
            <a:chExt cx="9167825" cy="595300"/>
          </a:xfrm>
        </p:grpSpPr>
        <p:sp>
          <p:nvSpPr>
            <p:cNvPr id="209" name="Shape 209"/>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210" name="Shape 210"/>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211" name="Shape 211"/>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212" name="Shape 212"/>
          <p:cNvGrpSpPr/>
          <p:nvPr/>
        </p:nvGrpSpPr>
        <p:grpSpPr>
          <a:xfrm>
            <a:off x="-42837" y="4443488"/>
            <a:ext cx="9229575" cy="642787"/>
            <a:chOff x="-42837" y="4443488"/>
            <a:chExt cx="9229575" cy="642787"/>
          </a:xfrm>
        </p:grpSpPr>
        <p:sp>
          <p:nvSpPr>
            <p:cNvPr id="213" name="Shape 213"/>
            <p:cNvSpPr/>
            <p:nvPr/>
          </p:nvSpPr>
          <p:spPr>
            <a:xfrm>
              <a:off x="1114450" y="49006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14" name="Shape 214"/>
            <p:cNvSpPr/>
            <p:nvPr/>
          </p:nvSpPr>
          <p:spPr>
            <a:xfrm>
              <a:off x="1495450" y="502927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15" name="Shape 215"/>
            <p:cNvSpPr/>
            <p:nvPr/>
          </p:nvSpPr>
          <p:spPr>
            <a:xfrm>
              <a:off x="733450" y="49721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16" name="Shape 216"/>
            <p:cNvSpPr/>
            <p:nvPr/>
          </p:nvSpPr>
          <p:spPr>
            <a:xfrm>
              <a:off x="352450" y="49626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17" name="Shape 217"/>
            <p:cNvSpPr/>
            <p:nvPr/>
          </p:nvSpPr>
          <p:spPr>
            <a:xfrm>
              <a:off x="-42837" y="46054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18" name="Shape 218"/>
            <p:cNvSpPr/>
            <p:nvPr/>
          </p:nvSpPr>
          <p:spPr>
            <a:xfrm>
              <a:off x="1876450" y="48340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19" name="Shape 219"/>
            <p:cNvSpPr/>
            <p:nvPr/>
          </p:nvSpPr>
          <p:spPr>
            <a:xfrm>
              <a:off x="2257450" y="48292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0" name="Shape 220"/>
            <p:cNvSpPr/>
            <p:nvPr/>
          </p:nvSpPr>
          <p:spPr>
            <a:xfrm>
              <a:off x="2638450" y="454826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1" name="Shape 221"/>
            <p:cNvSpPr/>
            <p:nvPr/>
          </p:nvSpPr>
          <p:spPr>
            <a:xfrm>
              <a:off x="3019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2" name="Shape 222"/>
            <p:cNvSpPr/>
            <p:nvPr/>
          </p:nvSpPr>
          <p:spPr>
            <a:xfrm>
              <a:off x="3400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3" name="Shape 223"/>
            <p:cNvSpPr/>
            <p:nvPr/>
          </p:nvSpPr>
          <p:spPr>
            <a:xfrm>
              <a:off x="3781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4" name="Shape 224"/>
            <p:cNvSpPr/>
            <p:nvPr/>
          </p:nvSpPr>
          <p:spPr>
            <a:xfrm>
              <a:off x="4162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5" name="Shape 225"/>
            <p:cNvSpPr/>
            <p:nvPr/>
          </p:nvSpPr>
          <p:spPr>
            <a:xfrm>
              <a:off x="4543450" y="46673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6" name="Shape 226"/>
            <p:cNvSpPr/>
            <p:nvPr/>
          </p:nvSpPr>
          <p:spPr>
            <a:xfrm>
              <a:off x="4924450" y="45435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7" name="Shape 227"/>
            <p:cNvSpPr/>
            <p:nvPr/>
          </p:nvSpPr>
          <p:spPr>
            <a:xfrm>
              <a:off x="5305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8" name="Shape 228"/>
            <p:cNvSpPr/>
            <p:nvPr/>
          </p:nvSpPr>
          <p:spPr>
            <a:xfrm>
              <a:off x="5686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29" name="Shape 229"/>
            <p:cNvSpPr/>
            <p:nvPr/>
          </p:nvSpPr>
          <p:spPr>
            <a:xfrm>
              <a:off x="6067450" y="48483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30" name="Shape 230"/>
            <p:cNvSpPr/>
            <p:nvPr/>
          </p:nvSpPr>
          <p:spPr>
            <a:xfrm>
              <a:off x="6448450" y="47292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31" name="Shape 231"/>
            <p:cNvSpPr/>
            <p:nvPr/>
          </p:nvSpPr>
          <p:spPr>
            <a:xfrm>
              <a:off x="6829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32" name="Shape 232"/>
            <p:cNvSpPr/>
            <p:nvPr/>
          </p:nvSpPr>
          <p:spPr>
            <a:xfrm>
              <a:off x="7210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33" name="Shape 233"/>
            <p:cNvSpPr/>
            <p:nvPr/>
          </p:nvSpPr>
          <p:spPr>
            <a:xfrm>
              <a:off x="7591450" y="44434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34" name="Shape 234"/>
            <p:cNvSpPr/>
            <p:nvPr/>
          </p:nvSpPr>
          <p:spPr>
            <a:xfrm>
              <a:off x="7972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35" name="Shape 235"/>
            <p:cNvSpPr/>
            <p:nvPr/>
          </p:nvSpPr>
          <p:spPr>
            <a:xfrm>
              <a:off x="8353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36" name="Shape 236"/>
            <p:cNvSpPr/>
            <p:nvPr/>
          </p:nvSpPr>
          <p:spPr>
            <a:xfrm>
              <a:off x="8734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37" name="Shape 237"/>
            <p:cNvSpPr/>
            <p:nvPr/>
          </p:nvSpPr>
          <p:spPr>
            <a:xfrm>
              <a:off x="9129738" y="48673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grpSp>
      <p:sp>
        <p:nvSpPr>
          <p:cNvPr id="238" name="Shape 238"/>
          <p:cNvSpPr/>
          <p:nvPr/>
        </p:nvSpPr>
        <p:spPr>
          <a:xfrm>
            <a:off x="2990700" y="458620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39" name="Shape 239"/>
          <p:cNvSpPr/>
          <p:nvPr/>
        </p:nvSpPr>
        <p:spPr>
          <a:xfrm>
            <a:off x="1085700" y="487195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0" name="Shape 240"/>
          <p:cNvSpPr/>
          <p:nvPr/>
        </p:nvSpPr>
        <p:spPr>
          <a:xfrm>
            <a:off x="4895700" y="4516032"/>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1" name="Shape 241"/>
          <p:cNvSpPr/>
          <p:nvPr/>
        </p:nvSpPr>
        <p:spPr>
          <a:xfrm rot="8100000">
            <a:off x="8699949" y="4329169"/>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1047750" y="634125"/>
            <a:ext cx="6996600" cy="715800"/>
          </a:xfrm>
          <a:prstGeom prst="rect">
            <a:avLst/>
          </a:prstGeom>
        </p:spPr>
        <p:txBody>
          <a:bodyPr wrap="square"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44" name="Shape 244"/>
          <p:cNvSpPr txBox="1">
            <a:spLocks noGrp="1"/>
          </p:cNvSpPr>
          <p:nvPr>
            <p:ph type="body" idx="1"/>
          </p:nvPr>
        </p:nvSpPr>
        <p:spPr>
          <a:xfrm>
            <a:off x="705900" y="1626600"/>
            <a:ext cx="2471700" cy="3299400"/>
          </a:xfrm>
          <a:prstGeom prst="rect">
            <a:avLst/>
          </a:prstGeom>
        </p:spPr>
        <p:txBody>
          <a:bodyPr wrap="square" lIns="91425" tIns="91425" rIns="91425" bIns="91425" anchor="t" anchorCtr="0"/>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endParaRPr/>
          </a:p>
        </p:txBody>
      </p:sp>
      <p:sp>
        <p:nvSpPr>
          <p:cNvPr id="245" name="Shape 245"/>
          <p:cNvSpPr txBox="1">
            <a:spLocks noGrp="1"/>
          </p:cNvSpPr>
          <p:nvPr>
            <p:ph type="body" idx="2"/>
          </p:nvPr>
        </p:nvSpPr>
        <p:spPr>
          <a:xfrm>
            <a:off x="3304125" y="1626600"/>
            <a:ext cx="2471700" cy="3299400"/>
          </a:xfrm>
          <a:prstGeom prst="rect">
            <a:avLst/>
          </a:prstGeom>
        </p:spPr>
        <p:txBody>
          <a:bodyPr wrap="square" lIns="91425" tIns="91425" rIns="91425" bIns="91425" anchor="t" anchorCtr="0"/>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endParaRPr/>
          </a:p>
        </p:txBody>
      </p:sp>
      <p:sp>
        <p:nvSpPr>
          <p:cNvPr id="246" name="Shape 246"/>
          <p:cNvSpPr txBox="1">
            <a:spLocks noGrp="1"/>
          </p:cNvSpPr>
          <p:nvPr>
            <p:ph type="body" idx="3"/>
          </p:nvPr>
        </p:nvSpPr>
        <p:spPr>
          <a:xfrm>
            <a:off x="5902350" y="1626600"/>
            <a:ext cx="2471700" cy="3299400"/>
          </a:xfrm>
          <a:prstGeom prst="rect">
            <a:avLst/>
          </a:prstGeom>
        </p:spPr>
        <p:txBody>
          <a:bodyPr wrap="square" lIns="91425" tIns="91425" rIns="91425" bIns="91425" anchor="t" anchorCtr="0"/>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endParaRPr/>
          </a:p>
        </p:txBody>
      </p:sp>
      <p:sp>
        <p:nvSpPr>
          <p:cNvPr id="247" name="Shape 247"/>
          <p:cNvSpPr/>
          <p:nvPr/>
        </p:nvSpPr>
        <p:spPr>
          <a:xfrm>
            <a:off x="-28575" y="4446775"/>
            <a:ext cx="9191625" cy="712478"/>
          </a:xfrm>
          <a:custGeom>
            <a:avLst/>
            <a:gdLst/>
            <a:ahLst/>
            <a:cxnLst/>
            <a:rect l="0" t="0" r="0" b="0"/>
            <a:pathLst>
              <a:path w="367665" h="41339" extrusionOk="0">
                <a:moveTo>
                  <a:pt x="381" y="381"/>
                </a:moveTo>
                <a:lnTo>
                  <a:pt x="16574" y="16383"/>
                </a:lnTo>
                <a:lnTo>
                  <a:pt x="31623" y="7430"/>
                </a:lnTo>
                <a:lnTo>
                  <a:pt x="62484" y="7239"/>
                </a:lnTo>
                <a:lnTo>
                  <a:pt x="77724" y="0"/>
                </a:lnTo>
                <a:lnTo>
                  <a:pt x="92964" y="19622"/>
                </a:lnTo>
                <a:lnTo>
                  <a:pt x="108014" y="30861"/>
                </a:lnTo>
                <a:lnTo>
                  <a:pt x="123063" y="30671"/>
                </a:lnTo>
                <a:lnTo>
                  <a:pt x="139065" y="15050"/>
                </a:lnTo>
                <a:lnTo>
                  <a:pt x="154115" y="11430"/>
                </a:lnTo>
                <a:lnTo>
                  <a:pt x="168783" y="3408"/>
                </a:lnTo>
                <a:lnTo>
                  <a:pt x="184404" y="21527"/>
                </a:lnTo>
                <a:lnTo>
                  <a:pt x="199644" y="22155"/>
                </a:lnTo>
                <a:lnTo>
                  <a:pt x="214694" y="36386"/>
                </a:lnTo>
                <a:lnTo>
                  <a:pt x="230124" y="36386"/>
                </a:lnTo>
                <a:lnTo>
                  <a:pt x="246126" y="29147"/>
                </a:lnTo>
                <a:lnTo>
                  <a:pt x="261176" y="29147"/>
                </a:lnTo>
                <a:lnTo>
                  <a:pt x="275463" y="16574"/>
                </a:lnTo>
                <a:lnTo>
                  <a:pt x="291656" y="24384"/>
                </a:lnTo>
                <a:lnTo>
                  <a:pt x="305943" y="11811"/>
                </a:lnTo>
                <a:lnTo>
                  <a:pt x="336804" y="11621"/>
                </a:lnTo>
                <a:lnTo>
                  <a:pt x="351854" y="16383"/>
                </a:lnTo>
                <a:lnTo>
                  <a:pt x="367665" y="4001"/>
                </a:lnTo>
                <a:lnTo>
                  <a:pt x="367284" y="41339"/>
                </a:lnTo>
                <a:lnTo>
                  <a:pt x="0" y="41339"/>
                </a:lnTo>
                <a:close/>
              </a:path>
            </a:pathLst>
          </a:custGeom>
          <a:solidFill>
            <a:srgbClr val="AFF000">
              <a:alpha val="81920"/>
            </a:srgbClr>
          </a:solidFill>
          <a:ln>
            <a:noFill/>
          </a:ln>
        </p:spPr>
      </p:sp>
      <p:sp>
        <p:nvSpPr>
          <p:cNvPr id="248" name="Shape 248"/>
          <p:cNvSpPr/>
          <p:nvPr/>
        </p:nvSpPr>
        <p:spPr>
          <a:xfrm>
            <a:off x="-28575" y="4578111"/>
            <a:ext cx="9191625" cy="584439"/>
          </a:xfrm>
          <a:custGeom>
            <a:avLst/>
            <a:gdLst/>
            <a:ahLst/>
            <a:cxnLst/>
            <a:rect l="0" t="0" r="0" b="0"/>
            <a:pathLst>
              <a:path w="367665" h="33910" extrusionOk="0">
                <a:moveTo>
                  <a:pt x="381" y="8001"/>
                </a:moveTo>
                <a:lnTo>
                  <a:pt x="16764" y="16266"/>
                </a:lnTo>
                <a:lnTo>
                  <a:pt x="47244" y="16266"/>
                </a:lnTo>
                <a:lnTo>
                  <a:pt x="62484" y="9925"/>
                </a:lnTo>
                <a:lnTo>
                  <a:pt x="77724" y="23434"/>
                </a:lnTo>
                <a:lnTo>
                  <a:pt x="92964" y="23434"/>
                </a:lnTo>
                <a:lnTo>
                  <a:pt x="107442" y="16266"/>
                </a:lnTo>
                <a:lnTo>
                  <a:pt x="122682" y="11855"/>
                </a:lnTo>
                <a:lnTo>
                  <a:pt x="138684" y="11855"/>
                </a:lnTo>
                <a:lnTo>
                  <a:pt x="153924" y="15714"/>
                </a:lnTo>
                <a:lnTo>
                  <a:pt x="168783" y="11028"/>
                </a:lnTo>
                <a:lnTo>
                  <a:pt x="184023" y="18471"/>
                </a:lnTo>
                <a:lnTo>
                  <a:pt x="199644" y="29775"/>
                </a:lnTo>
                <a:lnTo>
                  <a:pt x="214122" y="22055"/>
                </a:lnTo>
                <a:lnTo>
                  <a:pt x="229743" y="22055"/>
                </a:lnTo>
                <a:lnTo>
                  <a:pt x="245364" y="8546"/>
                </a:lnTo>
                <a:lnTo>
                  <a:pt x="260604" y="16266"/>
                </a:lnTo>
                <a:lnTo>
                  <a:pt x="275844" y="16266"/>
                </a:lnTo>
                <a:lnTo>
                  <a:pt x="291084" y="9925"/>
                </a:lnTo>
                <a:lnTo>
                  <a:pt x="321564" y="9925"/>
                </a:lnTo>
                <a:lnTo>
                  <a:pt x="336804" y="23158"/>
                </a:lnTo>
                <a:lnTo>
                  <a:pt x="351282" y="18471"/>
                </a:lnTo>
                <a:lnTo>
                  <a:pt x="367665" y="0"/>
                </a:lnTo>
                <a:lnTo>
                  <a:pt x="367665" y="33910"/>
                </a:lnTo>
                <a:lnTo>
                  <a:pt x="0" y="33910"/>
                </a:lnTo>
                <a:close/>
              </a:path>
            </a:pathLst>
          </a:custGeom>
          <a:solidFill>
            <a:srgbClr val="00CEF6">
              <a:alpha val="73460"/>
            </a:srgbClr>
          </a:solidFill>
          <a:ln>
            <a:noFill/>
          </a:ln>
        </p:spPr>
      </p:sp>
      <p:sp>
        <p:nvSpPr>
          <p:cNvPr id="249" name="Shape 249"/>
          <p:cNvSpPr/>
          <p:nvPr/>
        </p:nvSpPr>
        <p:spPr>
          <a:xfrm rot="8100000">
            <a:off x="1847981" y="4252969"/>
            <a:ext cx="122612" cy="122612"/>
          </a:xfrm>
          <a:prstGeom prst="teardrop">
            <a:avLst>
              <a:gd name="adj" fmla="val 100000"/>
            </a:avLst>
          </a:prstGeom>
          <a:solidFill>
            <a:srgbClr val="AFF000"/>
          </a:solidFill>
          <a:ln>
            <a:noFill/>
          </a:ln>
        </p:spPr>
        <p:txBody>
          <a:bodyPr wrap="square" lIns="91425" tIns="91425" rIns="91425" bIns="91425" anchor="ctr" anchorCtr="0">
            <a:noAutofit/>
          </a:bodyPr>
          <a:lstStyle/>
          <a:p>
            <a:pPr lvl="0">
              <a:spcBef>
                <a:spcPts val="0"/>
              </a:spcBef>
              <a:buNone/>
            </a:pPr>
            <a:endParaRPr/>
          </a:p>
        </p:txBody>
      </p:sp>
      <p:sp>
        <p:nvSpPr>
          <p:cNvPr id="250" name="Shape 250"/>
          <p:cNvSpPr/>
          <p:nvPr/>
        </p:nvSpPr>
        <p:spPr>
          <a:xfrm rot="8100000">
            <a:off x="6038981" y="4536819"/>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51" name="Shape 251"/>
          <p:cNvSpPr/>
          <p:nvPr/>
        </p:nvSpPr>
        <p:spPr>
          <a:xfrm rot="8100000">
            <a:off x="7181981" y="4570169"/>
            <a:ext cx="122612" cy="122612"/>
          </a:xfrm>
          <a:prstGeom prst="teardrop">
            <a:avLst>
              <a:gd name="adj" fmla="val 100000"/>
            </a:avLst>
          </a:prstGeom>
          <a:solidFill>
            <a:srgbClr val="00CEF6"/>
          </a:solidFill>
          <a:ln>
            <a:noFill/>
          </a:ln>
        </p:spPr>
        <p:txBody>
          <a:bodyPr wrap="square" lIns="91425" tIns="91425" rIns="91425" bIns="91425" anchor="ctr" anchorCtr="0">
            <a:noAutofit/>
          </a:bodyPr>
          <a:lstStyle/>
          <a:p>
            <a:pPr lvl="0">
              <a:spcBef>
                <a:spcPts val="0"/>
              </a:spcBef>
              <a:buNone/>
            </a:pPr>
            <a:endParaRPr/>
          </a:p>
        </p:txBody>
      </p:sp>
      <p:grpSp>
        <p:nvGrpSpPr>
          <p:cNvPr id="252" name="Shape 252"/>
          <p:cNvGrpSpPr/>
          <p:nvPr/>
        </p:nvGrpSpPr>
        <p:grpSpPr>
          <a:xfrm>
            <a:off x="-9525" y="4462475"/>
            <a:ext cx="9167825" cy="595300"/>
            <a:chOff x="-9525" y="4462475"/>
            <a:chExt cx="9167825" cy="595300"/>
          </a:xfrm>
        </p:grpSpPr>
        <p:sp>
          <p:nvSpPr>
            <p:cNvPr id="253" name="Shape 253"/>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254" name="Shape 254"/>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255" name="Shape 255"/>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256" name="Shape 256"/>
          <p:cNvGrpSpPr/>
          <p:nvPr/>
        </p:nvGrpSpPr>
        <p:grpSpPr>
          <a:xfrm>
            <a:off x="-42837" y="4443488"/>
            <a:ext cx="9229575" cy="642787"/>
            <a:chOff x="-42837" y="4443488"/>
            <a:chExt cx="9229575" cy="642787"/>
          </a:xfrm>
        </p:grpSpPr>
        <p:sp>
          <p:nvSpPr>
            <p:cNvPr id="257" name="Shape 257"/>
            <p:cNvSpPr/>
            <p:nvPr/>
          </p:nvSpPr>
          <p:spPr>
            <a:xfrm>
              <a:off x="1114450" y="49006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58" name="Shape 258"/>
            <p:cNvSpPr/>
            <p:nvPr/>
          </p:nvSpPr>
          <p:spPr>
            <a:xfrm>
              <a:off x="1495450" y="502927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59" name="Shape 259"/>
            <p:cNvSpPr/>
            <p:nvPr/>
          </p:nvSpPr>
          <p:spPr>
            <a:xfrm>
              <a:off x="733450" y="49721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0" name="Shape 260"/>
            <p:cNvSpPr/>
            <p:nvPr/>
          </p:nvSpPr>
          <p:spPr>
            <a:xfrm>
              <a:off x="352450" y="49626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1" name="Shape 261"/>
            <p:cNvSpPr/>
            <p:nvPr/>
          </p:nvSpPr>
          <p:spPr>
            <a:xfrm>
              <a:off x="-42837" y="46054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2" name="Shape 262"/>
            <p:cNvSpPr/>
            <p:nvPr/>
          </p:nvSpPr>
          <p:spPr>
            <a:xfrm>
              <a:off x="1876450" y="48340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3" name="Shape 263"/>
            <p:cNvSpPr/>
            <p:nvPr/>
          </p:nvSpPr>
          <p:spPr>
            <a:xfrm>
              <a:off x="2257450" y="48292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4" name="Shape 264"/>
            <p:cNvSpPr/>
            <p:nvPr/>
          </p:nvSpPr>
          <p:spPr>
            <a:xfrm>
              <a:off x="2638450" y="454826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5" name="Shape 265"/>
            <p:cNvSpPr/>
            <p:nvPr/>
          </p:nvSpPr>
          <p:spPr>
            <a:xfrm>
              <a:off x="3019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6" name="Shape 266"/>
            <p:cNvSpPr/>
            <p:nvPr/>
          </p:nvSpPr>
          <p:spPr>
            <a:xfrm>
              <a:off x="3400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7" name="Shape 267"/>
            <p:cNvSpPr/>
            <p:nvPr/>
          </p:nvSpPr>
          <p:spPr>
            <a:xfrm>
              <a:off x="3781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8" name="Shape 268"/>
            <p:cNvSpPr/>
            <p:nvPr/>
          </p:nvSpPr>
          <p:spPr>
            <a:xfrm>
              <a:off x="4162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69" name="Shape 269"/>
            <p:cNvSpPr/>
            <p:nvPr/>
          </p:nvSpPr>
          <p:spPr>
            <a:xfrm>
              <a:off x="4543450" y="46673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0" name="Shape 270"/>
            <p:cNvSpPr/>
            <p:nvPr/>
          </p:nvSpPr>
          <p:spPr>
            <a:xfrm>
              <a:off x="4924450" y="45435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1" name="Shape 271"/>
            <p:cNvSpPr/>
            <p:nvPr/>
          </p:nvSpPr>
          <p:spPr>
            <a:xfrm>
              <a:off x="5305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2" name="Shape 272"/>
            <p:cNvSpPr/>
            <p:nvPr/>
          </p:nvSpPr>
          <p:spPr>
            <a:xfrm>
              <a:off x="5686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3" name="Shape 273"/>
            <p:cNvSpPr/>
            <p:nvPr/>
          </p:nvSpPr>
          <p:spPr>
            <a:xfrm>
              <a:off x="6067450" y="48483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4" name="Shape 274"/>
            <p:cNvSpPr/>
            <p:nvPr/>
          </p:nvSpPr>
          <p:spPr>
            <a:xfrm>
              <a:off x="6448450" y="47292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5" name="Shape 275"/>
            <p:cNvSpPr/>
            <p:nvPr/>
          </p:nvSpPr>
          <p:spPr>
            <a:xfrm>
              <a:off x="6829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6" name="Shape 276"/>
            <p:cNvSpPr/>
            <p:nvPr/>
          </p:nvSpPr>
          <p:spPr>
            <a:xfrm>
              <a:off x="7210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7" name="Shape 277"/>
            <p:cNvSpPr/>
            <p:nvPr/>
          </p:nvSpPr>
          <p:spPr>
            <a:xfrm>
              <a:off x="7591450" y="44434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8" name="Shape 278"/>
            <p:cNvSpPr/>
            <p:nvPr/>
          </p:nvSpPr>
          <p:spPr>
            <a:xfrm>
              <a:off x="7972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79" name="Shape 279"/>
            <p:cNvSpPr/>
            <p:nvPr/>
          </p:nvSpPr>
          <p:spPr>
            <a:xfrm>
              <a:off x="8353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80" name="Shape 280"/>
            <p:cNvSpPr/>
            <p:nvPr/>
          </p:nvSpPr>
          <p:spPr>
            <a:xfrm>
              <a:off x="8734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81" name="Shape 281"/>
            <p:cNvSpPr/>
            <p:nvPr/>
          </p:nvSpPr>
          <p:spPr>
            <a:xfrm>
              <a:off x="9129738" y="48673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grpSp>
      <p:sp>
        <p:nvSpPr>
          <p:cNvPr id="282" name="Shape 282"/>
          <p:cNvSpPr/>
          <p:nvPr/>
        </p:nvSpPr>
        <p:spPr>
          <a:xfrm>
            <a:off x="2990700" y="458620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83" name="Shape 283"/>
          <p:cNvSpPr/>
          <p:nvPr/>
        </p:nvSpPr>
        <p:spPr>
          <a:xfrm>
            <a:off x="1085700" y="487195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84" name="Shape 284"/>
          <p:cNvSpPr/>
          <p:nvPr/>
        </p:nvSpPr>
        <p:spPr>
          <a:xfrm>
            <a:off x="4895700" y="4516032"/>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85" name="Shape 285"/>
          <p:cNvSpPr/>
          <p:nvPr/>
        </p:nvSpPr>
        <p:spPr>
          <a:xfrm rot="8100000">
            <a:off x="8699949" y="4329169"/>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1047750" y="634125"/>
            <a:ext cx="6996600" cy="7158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8" name="Shape 288"/>
          <p:cNvSpPr/>
          <p:nvPr/>
        </p:nvSpPr>
        <p:spPr>
          <a:xfrm>
            <a:off x="-28575" y="4446775"/>
            <a:ext cx="9191625" cy="712478"/>
          </a:xfrm>
          <a:custGeom>
            <a:avLst/>
            <a:gdLst/>
            <a:ahLst/>
            <a:cxnLst/>
            <a:rect l="0" t="0" r="0" b="0"/>
            <a:pathLst>
              <a:path w="367665" h="41339" extrusionOk="0">
                <a:moveTo>
                  <a:pt x="381" y="381"/>
                </a:moveTo>
                <a:lnTo>
                  <a:pt x="16574" y="16383"/>
                </a:lnTo>
                <a:lnTo>
                  <a:pt x="31623" y="7430"/>
                </a:lnTo>
                <a:lnTo>
                  <a:pt x="62484" y="7239"/>
                </a:lnTo>
                <a:lnTo>
                  <a:pt x="77724" y="0"/>
                </a:lnTo>
                <a:lnTo>
                  <a:pt x="92964" y="19622"/>
                </a:lnTo>
                <a:lnTo>
                  <a:pt x="108014" y="30861"/>
                </a:lnTo>
                <a:lnTo>
                  <a:pt x="123063" y="30671"/>
                </a:lnTo>
                <a:lnTo>
                  <a:pt x="139065" y="15050"/>
                </a:lnTo>
                <a:lnTo>
                  <a:pt x="154115" y="11430"/>
                </a:lnTo>
                <a:lnTo>
                  <a:pt x="168783" y="3408"/>
                </a:lnTo>
                <a:lnTo>
                  <a:pt x="184404" y="21527"/>
                </a:lnTo>
                <a:lnTo>
                  <a:pt x="199644" y="22155"/>
                </a:lnTo>
                <a:lnTo>
                  <a:pt x="214694" y="36386"/>
                </a:lnTo>
                <a:lnTo>
                  <a:pt x="230124" y="36386"/>
                </a:lnTo>
                <a:lnTo>
                  <a:pt x="246126" y="29147"/>
                </a:lnTo>
                <a:lnTo>
                  <a:pt x="261176" y="29147"/>
                </a:lnTo>
                <a:lnTo>
                  <a:pt x="275463" y="16574"/>
                </a:lnTo>
                <a:lnTo>
                  <a:pt x="291656" y="24384"/>
                </a:lnTo>
                <a:lnTo>
                  <a:pt x="305943" y="11811"/>
                </a:lnTo>
                <a:lnTo>
                  <a:pt x="336804" y="11621"/>
                </a:lnTo>
                <a:lnTo>
                  <a:pt x="351854" y="16383"/>
                </a:lnTo>
                <a:lnTo>
                  <a:pt x="367665" y="4001"/>
                </a:lnTo>
                <a:lnTo>
                  <a:pt x="367284" y="41339"/>
                </a:lnTo>
                <a:lnTo>
                  <a:pt x="0" y="41339"/>
                </a:lnTo>
                <a:close/>
              </a:path>
            </a:pathLst>
          </a:custGeom>
          <a:solidFill>
            <a:srgbClr val="AFF000">
              <a:alpha val="81920"/>
            </a:srgbClr>
          </a:solidFill>
          <a:ln>
            <a:noFill/>
          </a:ln>
        </p:spPr>
      </p:sp>
      <p:sp>
        <p:nvSpPr>
          <p:cNvPr id="289" name="Shape 289"/>
          <p:cNvSpPr/>
          <p:nvPr/>
        </p:nvSpPr>
        <p:spPr>
          <a:xfrm>
            <a:off x="-28575" y="4578111"/>
            <a:ext cx="9191625" cy="584439"/>
          </a:xfrm>
          <a:custGeom>
            <a:avLst/>
            <a:gdLst/>
            <a:ahLst/>
            <a:cxnLst/>
            <a:rect l="0" t="0" r="0" b="0"/>
            <a:pathLst>
              <a:path w="367665" h="33910" extrusionOk="0">
                <a:moveTo>
                  <a:pt x="381" y="8001"/>
                </a:moveTo>
                <a:lnTo>
                  <a:pt x="16764" y="16266"/>
                </a:lnTo>
                <a:lnTo>
                  <a:pt x="47244" y="16266"/>
                </a:lnTo>
                <a:lnTo>
                  <a:pt x="62484" y="9925"/>
                </a:lnTo>
                <a:lnTo>
                  <a:pt x="77724" y="23434"/>
                </a:lnTo>
                <a:lnTo>
                  <a:pt x="92964" y="23434"/>
                </a:lnTo>
                <a:lnTo>
                  <a:pt x="107442" y="16266"/>
                </a:lnTo>
                <a:lnTo>
                  <a:pt x="122682" y="11855"/>
                </a:lnTo>
                <a:lnTo>
                  <a:pt x="138684" y="11855"/>
                </a:lnTo>
                <a:lnTo>
                  <a:pt x="153924" y="15714"/>
                </a:lnTo>
                <a:lnTo>
                  <a:pt x="168783" y="11028"/>
                </a:lnTo>
                <a:lnTo>
                  <a:pt x="184023" y="18471"/>
                </a:lnTo>
                <a:lnTo>
                  <a:pt x="199644" y="29775"/>
                </a:lnTo>
                <a:lnTo>
                  <a:pt x="214122" y="22055"/>
                </a:lnTo>
                <a:lnTo>
                  <a:pt x="229743" y="22055"/>
                </a:lnTo>
                <a:lnTo>
                  <a:pt x="245364" y="8546"/>
                </a:lnTo>
                <a:lnTo>
                  <a:pt x="260604" y="16266"/>
                </a:lnTo>
                <a:lnTo>
                  <a:pt x="275844" y="16266"/>
                </a:lnTo>
                <a:lnTo>
                  <a:pt x="291084" y="9925"/>
                </a:lnTo>
                <a:lnTo>
                  <a:pt x="321564" y="9925"/>
                </a:lnTo>
                <a:lnTo>
                  <a:pt x="336804" y="23158"/>
                </a:lnTo>
                <a:lnTo>
                  <a:pt x="351282" y="18471"/>
                </a:lnTo>
                <a:lnTo>
                  <a:pt x="367665" y="0"/>
                </a:lnTo>
                <a:lnTo>
                  <a:pt x="367665" y="33910"/>
                </a:lnTo>
                <a:lnTo>
                  <a:pt x="0" y="33910"/>
                </a:lnTo>
                <a:close/>
              </a:path>
            </a:pathLst>
          </a:custGeom>
          <a:solidFill>
            <a:srgbClr val="00CEF6">
              <a:alpha val="73460"/>
            </a:srgbClr>
          </a:solidFill>
          <a:ln>
            <a:noFill/>
          </a:ln>
        </p:spPr>
      </p:sp>
      <p:sp>
        <p:nvSpPr>
          <p:cNvPr id="290" name="Shape 290"/>
          <p:cNvSpPr/>
          <p:nvPr/>
        </p:nvSpPr>
        <p:spPr>
          <a:xfrm rot="8100000">
            <a:off x="1847981" y="4252969"/>
            <a:ext cx="122612" cy="122612"/>
          </a:xfrm>
          <a:prstGeom prst="teardrop">
            <a:avLst>
              <a:gd name="adj" fmla="val 100000"/>
            </a:avLst>
          </a:prstGeom>
          <a:solidFill>
            <a:srgbClr val="AFF000"/>
          </a:solidFill>
          <a:ln>
            <a:noFill/>
          </a:ln>
        </p:spPr>
        <p:txBody>
          <a:bodyPr wrap="square" lIns="91425" tIns="91425" rIns="91425" bIns="91425" anchor="ctr" anchorCtr="0">
            <a:noAutofit/>
          </a:bodyPr>
          <a:lstStyle/>
          <a:p>
            <a:pPr lvl="0">
              <a:spcBef>
                <a:spcPts val="0"/>
              </a:spcBef>
              <a:buNone/>
            </a:pPr>
            <a:endParaRPr/>
          </a:p>
        </p:txBody>
      </p:sp>
      <p:sp>
        <p:nvSpPr>
          <p:cNvPr id="291" name="Shape 291"/>
          <p:cNvSpPr/>
          <p:nvPr/>
        </p:nvSpPr>
        <p:spPr>
          <a:xfrm rot="8100000">
            <a:off x="6038981" y="4536819"/>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92" name="Shape 292"/>
          <p:cNvSpPr/>
          <p:nvPr/>
        </p:nvSpPr>
        <p:spPr>
          <a:xfrm rot="8100000">
            <a:off x="7181981" y="4570169"/>
            <a:ext cx="122612" cy="122612"/>
          </a:xfrm>
          <a:prstGeom prst="teardrop">
            <a:avLst>
              <a:gd name="adj" fmla="val 100000"/>
            </a:avLst>
          </a:prstGeom>
          <a:solidFill>
            <a:srgbClr val="00CEF6"/>
          </a:solidFill>
          <a:ln>
            <a:noFill/>
          </a:ln>
        </p:spPr>
        <p:txBody>
          <a:bodyPr wrap="square" lIns="91425" tIns="91425" rIns="91425" bIns="91425" anchor="ctr" anchorCtr="0">
            <a:noAutofit/>
          </a:bodyPr>
          <a:lstStyle/>
          <a:p>
            <a:pPr lvl="0">
              <a:spcBef>
                <a:spcPts val="0"/>
              </a:spcBef>
              <a:buNone/>
            </a:pPr>
            <a:endParaRPr/>
          </a:p>
        </p:txBody>
      </p:sp>
      <p:grpSp>
        <p:nvGrpSpPr>
          <p:cNvPr id="293" name="Shape 293"/>
          <p:cNvGrpSpPr/>
          <p:nvPr/>
        </p:nvGrpSpPr>
        <p:grpSpPr>
          <a:xfrm>
            <a:off x="-9525" y="4462475"/>
            <a:ext cx="9167825" cy="595300"/>
            <a:chOff x="-9525" y="4462475"/>
            <a:chExt cx="9167825" cy="595300"/>
          </a:xfrm>
        </p:grpSpPr>
        <p:sp>
          <p:nvSpPr>
            <p:cNvPr id="294" name="Shape 294"/>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295" name="Shape 295"/>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296" name="Shape 296"/>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297" name="Shape 297"/>
          <p:cNvGrpSpPr/>
          <p:nvPr/>
        </p:nvGrpSpPr>
        <p:grpSpPr>
          <a:xfrm>
            <a:off x="-42837" y="4443488"/>
            <a:ext cx="9229575" cy="642787"/>
            <a:chOff x="-42837" y="4443488"/>
            <a:chExt cx="9229575" cy="642787"/>
          </a:xfrm>
        </p:grpSpPr>
        <p:sp>
          <p:nvSpPr>
            <p:cNvPr id="298" name="Shape 298"/>
            <p:cNvSpPr/>
            <p:nvPr/>
          </p:nvSpPr>
          <p:spPr>
            <a:xfrm>
              <a:off x="1114450" y="49006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299" name="Shape 299"/>
            <p:cNvSpPr/>
            <p:nvPr/>
          </p:nvSpPr>
          <p:spPr>
            <a:xfrm>
              <a:off x="1495450" y="502927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0" name="Shape 300"/>
            <p:cNvSpPr/>
            <p:nvPr/>
          </p:nvSpPr>
          <p:spPr>
            <a:xfrm>
              <a:off x="733450" y="49721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1" name="Shape 301"/>
            <p:cNvSpPr/>
            <p:nvPr/>
          </p:nvSpPr>
          <p:spPr>
            <a:xfrm>
              <a:off x="352450" y="49626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2" name="Shape 302"/>
            <p:cNvSpPr/>
            <p:nvPr/>
          </p:nvSpPr>
          <p:spPr>
            <a:xfrm>
              <a:off x="-42837" y="46054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3" name="Shape 303"/>
            <p:cNvSpPr/>
            <p:nvPr/>
          </p:nvSpPr>
          <p:spPr>
            <a:xfrm>
              <a:off x="1876450" y="48340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4" name="Shape 304"/>
            <p:cNvSpPr/>
            <p:nvPr/>
          </p:nvSpPr>
          <p:spPr>
            <a:xfrm>
              <a:off x="2257450" y="48292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5" name="Shape 305"/>
            <p:cNvSpPr/>
            <p:nvPr/>
          </p:nvSpPr>
          <p:spPr>
            <a:xfrm>
              <a:off x="2638450" y="454826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6" name="Shape 306"/>
            <p:cNvSpPr/>
            <p:nvPr/>
          </p:nvSpPr>
          <p:spPr>
            <a:xfrm>
              <a:off x="3019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7" name="Shape 307"/>
            <p:cNvSpPr/>
            <p:nvPr/>
          </p:nvSpPr>
          <p:spPr>
            <a:xfrm>
              <a:off x="3400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8" name="Shape 308"/>
            <p:cNvSpPr/>
            <p:nvPr/>
          </p:nvSpPr>
          <p:spPr>
            <a:xfrm>
              <a:off x="3781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09" name="Shape 309"/>
            <p:cNvSpPr/>
            <p:nvPr/>
          </p:nvSpPr>
          <p:spPr>
            <a:xfrm>
              <a:off x="4162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0" name="Shape 310"/>
            <p:cNvSpPr/>
            <p:nvPr/>
          </p:nvSpPr>
          <p:spPr>
            <a:xfrm>
              <a:off x="4543450" y="46673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1" name="Shape 311"/>
            <p:cNvSpPr/>
            <p:nvPr/>
          </p:nvSpPr>
          <p:spPr>
            <a:xfrm>
              <a:off x="4924450" y="45435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2" name="Shape 312"/>
            <p:cNvSpPr/>
            <p:nvPr/>
          </p:nvSpPr>
          <p:spPr>
            <a:xfrm>
              <a:off x="5305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3" name="Shape 313"/>
            <p:cNvSpPr/>
            <p:nvPr/>
          </p:nvSpPr>
          <p:spPr>
            <a:xfrm>
              <a:off x="5686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4" name="Shape 314"/>
            <p:cNvSpPr/>
            <p:nvPr/>
          </p:nvSpPr>
          <p:spPr>
            <a:xfrm>
              <a:off x="6067450" y="48483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5" name="Shape 315"/>
            <p:cNvSpPr/>
            <p:nvPr/>
          </p:nvSpPr>
          <p:spPr>
            <a:xfrm>
              <a:off x="6448450" y="47292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6" name="Shape 316"/>
            <p:cNvSpPr/>
            <p:nvPr/>
          </p:nvSpPr>
          <p:spPr>
            <a:xfrm>
              <a:off x="6829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7" name="Shape 317"/>
            <p:cNvSpPr/>
            <p:nvPr/>
          </p:nvSpPr>
          <p:spPr>
            <a:xfrm>
              <a:off x="7210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8" name="Shape 318"/>
            <p:cNvSpPr/>
            <p:nvPr/>
          </p:nvSpPr>
          <p:spPr>
            <a:xfrm>
              <a:off x="7591450" y="44434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19" name="Shape 319"/>
            <p:cNvSpPr/>
            <p:nvPr/>
          </p:nvSpPr>
          <p:spPr>
            <a:xfrm>
              <a:off x="7972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20" name="Shape 320"/>
            <p:cNvSpPr/>
            <p:nvPr/>
          </p:nvSpPr>
          <p:spPr>
            <a:xfrm>
              <a:off x="8353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21" name="Shape 321"/>
            <p:cNvSpPr/>
            <p:nvPr/>
          </p:nvSpPr>
          <p:spPr>
            <a:xfrm>
              <a:off x="8734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22" name="Shape 322"/>
            <p:cNvSpPr/>
            <p:nvPr/>
          </p:nvSpPr>
          <p:spPr>
            <a:xfrm>
              <a:off x="9129738" y="48673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grpSp>
      <p:sp>
        <p:nvSpPr>
          <p:cNvPr id="323" name="Shape 323"/>
          <p:cNvSpPr/>
          <p:nvPr/>
        </p:nvSpPr>
        <p:spPr>
          <a:xfrm>
            <a:off x="2990700" y="458620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324" name="Shape 324"/>
          <p:cNvSpPr/>
          <p:nvPr/>
        </p:nvSpPr>
        <p:spPr>
          <a:xfrm>
            <a:off x="1085700" y="487195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325" name="Shape 325"/>
          <p:cNvSpPr/>
          <p:nvPr/>
        </p:nvSpPr>
        <p:spPr>
          <a:xfrm>
            <a:off x="4895700" y="4516032"/>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326" name="Shape 326"/>
          <p:cNvSpPr/>
          <p:nvPr/>
        </p:nvSpPr>
        <p:spPr>
          <a:xfrm rot="8100000">
            <a:off x="8699949" y="4329169"/>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68"/>
        <p:cNvGrpSpPr/>
        <p:nvPr/>
      </p:nvGrpSpPr>
      <p:grpSpPr>
        <a:xfrm>
          <a:off x="0" y="0"/>
          <a:ext cx="0" cy="0"/>
          <a:chOff x="0" y="0"/>
          <a:chExt cx="0" cy="0"/>
        </a:xfrm>
      </p:grpSpPr>
      <p:sp>
        <p:nvSpPr>
          <p:cNvPr id="369" name="Shape 369"/>
          <p:cNvSpPr/>
          <p:nvPr/>
        </p:nvSpPr>
        <p:spPr>
          <a:xfrm>
            <a:off x="-28575" y="4446775"/>
            <a:ext cx="9191625" cy="712478"/>
          </a:xfrm>
          <a:custGeom>
            <a:avLst/>
            <a:gdLst/>
            <a:ahLst/>
            <a:cxnLst/>
            <a:rect l="0" t="0" r="0" b="0"/>
            <a:pathLst>
              <a:path w="367665" h="41339" extrusionOk="0">
                <a:moveTo>
                  <a:pt x="381" y="381"/>
                </a:moveTo>
                <a:lnTo>
                  <a:pt x="16574" y="16383"/>
                </a:lnTo>
                <a:lnTo>
                  <a:pt x="31623" y="7430"/>
                </a:lnTo>
                <a:lnTo>
                  <a:pt x="62484" y="7239"/>
                </a:lnTo>
                <a:lnTo>
                  <a:pt x="77724" y="0"/>
                </a:lnTo>
                <a:lnTo>
                  <a:pt x="92964" y="19622"/>
                </a:lnTo>
                <a:lnTo>
                  <a:pt x="108014" y="30861"/>
                </a:lnTo>
                <a:lnTo>
                  <a:pt x="123063" y="30671"/>
                </a:lnTo>
                <a:lnTo>
                  <a:pt x="139065" y="15050"/>
                </a:lnTo>
                <a:lnTo>
                  <a:pt x="154115" y="11430"/>
                </a:lnTo>
                <a:lnTo>
                  <a:pt x="168783" y="3408"/>
                </a:lnTo>
                <a:lnTo>
                  <a:pt x="184404" y="21527"/>
                </a:lnTo>
                <a:lnTo>
                  <a:pt x="199644" y="22155"/>
                </a:lnTo>
                <a:lnTo>
                  <a:pt x="214694" y="36386"/>
                </a:lnTo>
                <a:lnTo>
                  <a:pt x="230124" y="36386"/>
                </a:lnTo>
                <a:lnTo>
                  <a:pt x="246126" y="29147"/>
                </a:lnTo>
                <a:lnTo>
                  <a:pt x="261176" y="29147"/>
                </a:lnTo>
                <a:lnTo>
                  <a:pt x="275463" y="16574"/>
                </a:lnTo>
                <a:lnTo>
                  <a:pt x="291656" y="24384"/>
                </a:lnTo>
                <a:lnTo>
                  <a:pt x="305943" y="11811"/>
                </a:lnTo>
                <a:lnTo>
                  <a:pt x="336804" y="11621"/>
                </a:lnTo>
                <a:lnTo>
                  <a:pt x="351854" y="16383"/>
                </a:lnTo>
                <a:lnTo>
                  <a:pt x="367665" y="4001"/>
                </a:lnTo>
                <a:lnTo>
                  <a:pt x="367284" y="41339"/>
                </a:lnTo>
                <a:lnTo>
                  <a:pt x="0" y="41339"/>
                </a:lnTo>
                <a:close/>
              </a:path>
            </a:pathLst>
          </a:custGeom>
          <a:solidFill>
            <a:srgbClr val="AFF000">
              <a:alpha val="81920"/>
            </a:srgbClr>
          </a:solidFill>
          <a:ln>
            <a:noFill/>
          </a:ln>
        </p:spPr>
      </p:sp>
      <p:sp>
        <p:nvSpPr>
          <p:cNvPr id="370" name="Shape 370"/>
          <p:cNvSpPr/>
          <p:nvPr/>
        </p:nvSpPr>
        <p:spPr>
          <a:xfrm>
            <a:off x="-28575" y="4578111"/>
            <a:ext cx="9191625" cy="584439"/>
          </a:xfrm>
          <a:custGeom>
            <a:avLst/>
            <a:gdLst/>
            <a:ahLst/>
            <a:cxnLst/>
            <a:rect l="0" t="0" r="0" b="0"/>
            <a:pathLst>
              <a:path w="367665" h="33910" extrusionOk="0">
                <a:moveTo>
                  <a:pt x="381" y="8001"/>
                </a:moveTo>
                <a:lnTo>
                  <a:pt x="16764" y="16266"/>
                </a:lnTo>
                <a:lnTo>
                  <a:pt x="47244" y="16266"/>
                </a:lnTo>
                <a:lnTo>
                  <a:pt x="62484" y="9925"/>
                </a:lnTo>
                <a:lnTo>
                  <a:pt x="77724" y="23434"/>
                </a:lnTo>
                <a:lnTo>
                  <a:pt x="92964" y="23434"/>
                </a:lnTo>
                <a:lnTo>
                  <a:pt x="107442" y="16266"/>
                </a:lnTo>
                <a:lnTo>
                  <a:pt x="122682" y="11855"/>
                </a:lnTo>
                <a:lnTo>
                  <a:pt x="138684" y="11855"/>
                </a:lnTo>
                <a:lnTo>
                  <a:pt x="153924" y="15714"/>
                </a:lnTo>
                <a:lnTo>
                  <a:pt x="168783" y="11028"/>
                </a:lnTo>
                <a:lnTo>
                  <a:pt x="184023" y="18471"/>
                </a:lnTo>
                <a:lnTo>
                  <a:pt x="199644" y="29775"/>
                </a:lnTo>
                <a:lnTo>
                  <a:pt x="214122" y="22055"/>
                </a:lnTo>
                <a:lnTo>
                  <a:pt x="229743" y="22055"/>
                </a:lnTo>
                <a:lnTo>
                  <a:pt x="245364" y="8546"/>
                </a:lnTo>
                <a:lnTo>
                  <a:pt x="260604" y="16266"/>
                </a:lnTo>
                <a:lnTo>
                  <a:pt x="275844" y="16266"/>
                </a:lnTo>
                <a:lnTo>
                  <a:pt x="291084" y="9925"/>
                </a:lnTo>
                <a:lnTo>
                  <a:pt x="321564" y="9925"/>
                </a:lnTo>
                <a:lnTo>
                  <a:pt x="336804" y="23158"/>
                </a:lnTo>
                <a:lnTo>
                  <a:pt x="351282" y="18471"/>
                </a:lnTo>
                <a:lnTo>
                  <a:pt x="367665" y="0"/>
                </a:lnTo>
                <a:lnTo>
                  <a:pt x="367665" y="33910"/>
                </a:lnTo>
                <a:lnTo>
                  <a:pt x="0" y="33910"/>
                </a:lnTo>
                <a:close/>
              </a:path>
            </a:pathLst>
          </a:custGeom>
          <a:solidFill>
            <a:srgbClr val="00CEF6">
              <a:alpha val="73460"/>
            </a:srgbClr>
          </a:solidFill>
          <a:ln>
            <a:noFill/>
          </a:ln>
        </p:spPr>
      </p:sp>
      <p:sp>
        <p:nvSpPr>
          <p:cNvPr id="371" name="Shape 371"/>
          <p:cNvSpPr/>
          <p:nvPr/>
        </p:nvSpPr>
        <p:spPr>
          <a:xfrm rot="8100000">
            <a:off x="1847981" y="4252969"/>
            <a:ext cx="122612" cy="122612"/>
          </a:xfrm>
          <a:prstGeom prst="teardrop">
            <a:avLst>
              <a:gd name="adj" fmla="val 100000"/>
            </a:avLst>
          </a:prstGeom>
          <a:solidFill>
            <a:srgbClr val="AFF000"/>
          </a:solidFill>
          <a:ln>
            <a:noFill/>
          </a:ln>
        </p:spPr>
        <p:txBody>
          <a:bodyPr wrap="square" lIns="91425" tIns="91425" rIns="91425" bIns="91425" anchor="ctr" anchorCtr="0">
            <a:noAutofit/>
          </a:bodyPr>
          <a:lstStyle/>
          <a:p>
            <a:pPr lvl="0">
              <a:spcBef>
                <a:spcPts val="0"/>
              </a:spcBef>
              <a:buNone/>
            </a:pPr>
            <a:endParaRPr/>
          </a:p>
        </p:txBody>
      </p:sp>
      <p:sp>
        <p:nvSpPr>
          <p:cNvPr id="372" name="Shape 372"/>
          <p:cNvSpPr/>
          <p:nvPr/>
        </p:nvSpPr>
        <p:spPr>
          <a:xfrm rot="8100000">
            <a:off x="6038981" y="4536819"/>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373" name="Shape 373"/>
          <p:cNvSpPr/>
          <p:nvPr/>
        </p:nvSpPr>
        <p:spPr>
          <a:xfrm rot="8100000">
            <a:off x="7181981" y="4570169"/>
            <a:ext cx="122612" cy="122612"/>
          </a:xfrm>
          <a:prstGeom prst="teardrop">
            <a:avLst>
              <a:gd name="adj" fmla="val 100000"/>
            </a:avLst>
          </a:prstGeom>
          <a:solidFill>
            <a:srgbClr val="00CEF6"/>
          </a:solidFill>
          <a:ln>
            <a:noFill/>
          </a:ln>
        </p:spPr>
        <p:txBody>
          <a:bodyPr wrap="square" lIns="91425" tIns="91425" rIns="91425" bIns="91425" anchor="ctr" anchorCtr="0">
            <a:noAutofit/>
          </a:bodyPr>
          <a:lstStyle/>
          <a:p>
            <a:pPr lvl="0">
              <a:spcBef>
                <a:spcPts val="0"/>
              </a:spcBef>
              <a:buNone/>
            </a:pPr>
            <a:endParaRPr/>
          </a:p>
        </p:txBody>
      </p:sp>
      <p:grpSp>
        <p:nvGrpSpPr>
          <p:cNvPr id="374" name="Shape 374"/>
          <p:cNvGrpSpPr/>
          <p:nvPr/>
        </p:nvGrpSpPr>
        <p:grpSpPr>
          <a:xfrm>
            <a:off x="-9525" y="4462475"/>
            <a:ext cx="9167825" cy="595300"/>
            <a:chOff x="-9525" y="4462475"/>
            <a:chExt cx="9167825" cy="595300"/>
          </a:xfrm>
        </p:grpSpPr>
        <p:sp>
          <p:nvSpPr>
            <p:cNvPr id="375" name="Shape 375"/>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376" name="Shape 376"/>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377" name="Shape 377"/>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378" name="Shape 378"/>
          <p:cNvGrpSpPr/>
          <p:nvPr/>
        </p:nvGrpSpPr>
        <p:grpSpPr>
          <a:xfrm>
            <a:off x="-42837" y="4443488"/>
            <a:ext cx="9229575" cy="642787"/>
            <a:chOff x="-42837" y="4443488"/>
            <a:chExt cx="9229575" cy="642787"/>
          </a:xfrm>
        </p:grpSpPr>
        <p:sp>
          <p:nvSpPr>
            <p:cNvPr id="379" name="Shape 379"/>
            <p:cNvSpPr/>
            <p:nvPr/>
          </p:nvSpPr>
          <p:spPr>
            <a:xfrm>
              <a:off x="1114450" y="49006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0" name="Shape 380"/>
            <p:cNvSpPr/>
            <p:nvPr/>
          </p:nvSpPr>
          <p:spPr>
            <a:xfrm>
              <a:off x="1495450" y="502927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1" name="Shape 381"/>
            <p:cNvSpPr/>
            <p:nvPr/>
          </p:nvSpPr>
          <p:spPr>
            <a:xfrm>
              <a:off x="733450" y="49721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2" name="Shape 382"/>
            <p:cNvSpPr/>
            <p:nvPr/>
          </p:nvSpPr>
          <p:spPr>
            <a:xfrm>
              <a:off x="352450" y="49626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3" name="Shape 383"/>
            <p:cNvSpPr/>
            <p:nvPr/>
          </p:nvSpPr>
          <p:spPr>
            <a:xfrm>
              <a:off x="-42837" y="46054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4" name="Shape 384"/>
            <p:cNvSpPr/>
            <p:nvPr/>
          </p:nvSpPr>
          <p:spPr>
            <a:xfrm>
              <a:off x="1876450" y="48340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5" name="Shape 385"/>
            <p:cNvSpPr/>
            <p:nvPr/>
          </p:nvSpPr>
          <p:spPr>
            <a:xfrm>
              <a:off x="2257450" y="48292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6" name="Shape 386"/>
            <p:cNvSpPr/>
            <p:nvPr/>
          </p:nvSpPr>
          <p:spPr>
            <a:xfrm>
              <a:off x="2638450" y="454826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7" name="Shape 387"/>
            <p:cNvSpPr/>
            <p:nvPr/>
          </p:nvSpPr>
          <p:spPr>
            <a:xfrm>
              <a:off x="3019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8" name="Shape 388"/>
            <p:cNvSpPr/>
            <p:nvPr/>
          </p:nvSpPr>
          <p:spPr>
            <a:xfrm>
              <a:off x="3400450" y="46149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89" name="Shape 389"/>
            <p:cNvSpPr/>
            <p:nvPr/>
          </p:nvSpPr>
          <p:spPr>
            <a:xfrm>
              <a:off x="3781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0" name="Shape 390"/>
            <p:cNvSpPr/>
            <p:nvPr/>
          </p:nvSpPr>
          <p:spPr>
            <a:xfrm>
              <a:off x="4162450" y="49483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1" name="Shape 391"/>
            <p:cNvSpPr/>
            <p:nvPr/>
          </p:nvSpPr>
          <p:spPr>
            <a:xfrm>
              <a:off x="4543450" y="4667325"/>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2" name="Shape 392"/>
            <p:cNvSpPr/>
            <p:nvPr/>
          </p:nvSpPr>
          <p:spPr>
            <a:xfrm>
              <a:off x="4924450" y="45435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3" name="Shape 393"/>
            <p:cNvSpPr/>
            <p:nvPr/>
          </p:nvSpPr>
          <p:spPr>
            <a:xfrm>
              <a:off x="5305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4" name="Shape 394"/>
            <p:cNvSpPr/>
            <p:nvPr/>
          </p:nvSpPr>
          <p:spPr>
            <a:xfrm>
              <a:off x="5686450" y="47721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5" name="Shape 395"/>
            <p:cNvSpPr/>
            <p:nvPr/>
          </p:nvSpPr>
          <p:spPr>
            <a:xfrm>
              <a:off x="6067450" y="484830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6" name="Shape 396"/>
            <p:cNvSpPr/>
            <p:nvPr/>
          </p:nvSpPr>
          <p:spPr>
            <a:xfrm>
              <a:off x="6448450" y="472923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7" name="Shape 397"/>
            <p:cNvSpPr/>
            <p:nvPr/>
          </p:nvSpPr>
          <p:spPr>
            <a:xfrm>
              <a:off x="6829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8" name="Shape 398"/>
            <p:cNvSpPr/>
            <p:nvPr/>
          </p:nvSpPr>
          <p:spPr>
            <a:xfrm>
              <a:off x="7210450" y="5024513"/>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399" name="Shape 399"/>
            <p:cNvSpPr/>
            <p:nvPr/>
          </p:nvSpPr>
          <p:spPr>
            <a:xfrm>
              <a:off x="7591450" y="44434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00" name="Shape 400"/>
            <p:cNvSpPr/>
            <p:nvPr/>
          </p:nvSpPr>
          <p:spPr>
            <a:xfrm>
              <a:off x="7972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01" name="Shape 401"/>
            <p:cNvSpPr/>
            <p:nvPr/>
          </p:nvSpPr>
          <p:spPr>
            <a:xfrm>
              <a:off x="8353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02" name="Shape 402"/>
            <p:cNvSpPr/>
            <p:nvPr/>
          </p:nvSpPr>
          <p:spPr>
            <a:xfrm>
              <a:off x="8734450" y="4557788"/>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03" name="Shape 403"/>
            <p:cNvSpPr/>
            <p:nvPr/>
          </p:nvSpPr>
          <p:spPr>
            <a:xfrm>
              <a:off x="9129738" y="4867350"/>
              <a:ext cx="57000" cy="57000"/>
            </a:xfrm>
            <a:prstGeom prst="ellipse">
              <a:avLst/>
            </a:prstGeom>
            <a:solidFill>
              <a:srgbClr val="3C78D8"/>
            </a:solidFill>
            <a:ln>
              <a:noFill/>
            </a:ln>
          </p:spPr>
          <p:txBody>
            <a:bodyPr wrap="square" lIns="91425" tIns="91425" rIns="91425" bIns="91425" anchor="ctr" anchorCtr="0">
              <a:noAutofit/>
            </a:bodyPr>
            <a:lstStyle/>
            <a:p>
              <a:pPr lvl="0">
                <a:spcBef>
                  <a:spcPts val="0"/>
                </a:spcBef>
                <a:buNone/>
              </a:pPr>
              <a:endParaRPr/>
            </a:p>
          </p:txBody>
        </p:sp>
      </p:grpSp>
      <p:sp>
        <p:nvSpPr>
          <p:cNvPr id="404" name="Shape 404"/>
          <p:cNvSpPr/>
          <p:nvPr/>
        </p:nvSpPr>
        <p:spPr>
          <a:xfrm>
            <a:off x="2990700" y="458620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405" name="Shape 405"/>
          <p:cNvSpPr/>
          <p:nvPr/>
        </p:nvSpPr>
        <p:spPr>
          <a:xfrm>
            <a:off x="1085700" y="4871950"/>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406" name="Shape 406"/>
          <p:cNvSpPr/>
          <p:nvPr/>
        </p:nvSpPr>
        <p:spPr>
          <a:xfrm>
            <a:off x="4895700" y="4516032"/>
            <a:ext cx="114600" cy="114600"/>
          </a:xfrm>
          <a:prstGeom prst="ellipse">
            <a:avLst/>
          </a:prstGeom>
          <a:noFill/>
          <a:ln w="9525" cap="flat" cmpd="sng">
            <a:solidFill>
              <a:srgbClr val="3C78D8"/>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407" name="Shape 407"/>
          <p:cNvSpPr/>
          <p:nvPr/>
        </p:nvSpPr>
        <p:spPr>
          <a:xfrm rot="8100000">
            <a:off x="8699949" y="4329169"/>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grpSp>
        <p:nvGrpSpPr>
          <p:cNvPr id="6" name="Shape 6"/>
          <p:cNvGrpSpPr/>
          <p:nvPr/>
        </p:nvGrpSpPr>
        <p:grpSpPr>
          <a:xfrm>
            <a:off x="381000" y="7"/>
            <a:ext cx="8382000" cy="5162348"/>
            <a:chOff x="381000" y="-18750"/>
            <a:chExt cx="8382000" cy="5181000"/>
          </a:xfrm>
        </p:grpSpPr>
        <p:cxnSp>
          <p:nvCxnSpPr>
            <p:cNvPr id="7" name="Shape 7"/>
            <p:cNvCxnSpPr/>
            <p:nvPr/>
          </p:nvCxnSpPr>
          <p:spPr>
            <a:xfrm>
              <a:off x="762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8" name="Shape 8"/>
            <p:cNvCxnSpPr/>
            <p:nvPr/>
          </p:nvCxnSpPr>
          <p:spPr>
            <a:xfrm>
              <a:off x="1524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9" name="Shape 9"/>
            <p:cNvCxnSpPr/>
            <p:nvPr/>
          </p:nvCxnSpPr>
          <p:spPr>
            <a:xfrm>
              <a:off x="2286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10" name="Shape 10"/>
            <p:cNvCxnSpPr/>
            <p:nvPr/>
          </p:nvCxnSpPr>
          <p:spPr>
            <a:xfrm>
              <a:off x="3048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11" name="Shape 11"/>
            <p:cNvCxnSpPr/>
            <p:nvPr/>
          </p:nvCxnSpPr>
          <p:spPr>
            <a:xfrm>
              <a:off x="3810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12" name="Shape 12"/>
            <p:cNvCxnSpPr/>
            <p:nvPr/>
          </p:nvCxnSpPr>
          <p:spPr>
            <a:xfrm>
              <a:off x="4572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13" name="Shape 13"/>
            <p:cNvCxnSpPr/>
            <p:nvPr/>
          </p:nvCxnSpPr>
          <p:spPr>
            <a:xfrm>
              <a:off x="5334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14" name="Shape 14"/>
            <p:cNvCxnSpPr/>
            <p:nvPr/>
          </p:nvCxnSpPr>
          <p:spPr>
            <a:xfrm>
              <a:off x="6096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15" name="Shape 15"/>
            <p:cNvCxnSpPr/>
            <p:nvPr/>
          </p:nvCxnSpPr>
          <p:spPr>
            <a:xfrm>
              <a:off x="6858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16" name="Shape 16"/>
            <p:cNvCxnSpPr/>
            <p:nvPr/>
          </p:nvCxnSpPr>
          <p:spPr>
            <a:xfrm>
              <a:off x="7620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17" name="Shape 17"/>
            <p:cNvCxnSpPr/>
            <p:nvPr/>
          </p:nvCxnSpPr>
          <p:spPr>
            <a:xfrm>
              <a:off x="8382000" y="-18750"/>
              <a:ext cx="0" cy="5181000"/>
            </a:xfrm>
            <a:prstGeom prst="straightConnector1">
              <a:avLst/>
            </a:prstGeom>
            <a:noFill/>
            <a:ln w="9525" cap="flat" cmpd="sng">
              <a:solidFill>
                <a:srgbClr val="F3F3F3"/>
              </a:solidFill>
              <a:prstDash val="solid"/>
              <a:round/>
              <a:headEnd type="none" w="lg" len="lg"/>
              <a:tailEnd type="none" w="lg" len="lg"/>
            </a:ln>
          </p:spPr>
        </p:cxnSp>
        <p:cxnSp>
          <p:nvCxnSpPr>
            <p:cNvPr id="18" name="Shape 18"/>
            <p:cNvCxnSpPr/>
            <p:nvPr/>
          </p:nvCxnSpPr>
          <p:spPr>
            <a:xfrm>
              <a:off x="381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19" name="Shape 19"/>
            <p:cNvCxnSpPr/>
            <p:nvPr/>
          </p:nvCxnSpPr>
          <p:spPr>
            <a:xfrm>
              <a:off x="1143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0" name="Shape 20"/>
            <p:cNvCxnSpPr/>
            <p:nvPr/>
          </p:nvCxnSpPr>
          <p:spPr>
            <a:xfrm>
              <a:off x="1905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1" name="Shape 21"/>
            <p:cNvCxnSpPr/>
            <p:nvPr/>
          </p:nvCxnSpPr>
          <p:spPr>
            <a:xfrm>
              <a:off x="2667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2" name="Shape 22"/>
            <p:cNvCxnSpPr/>
            <p:nvPr/>
          </p:nvCxnSpPr>
          <p:spPr>
            <a:xfrm>
              <a:off x="3429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3" name="Shape 23"/>
            <p:cNvCxnSpPr/>
            <p:nvPr/>
          </p:nvCxnSpPr>
          <p:spPr>
            <a:xfrm>
              <a:off x="4191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4" name="Shape 24"/>
            <p:cNvCxnSpPr/>
            <p:nvPr/>
          </p:nvCxnSpPr>
          <p:spPr>
            <a:xfrm>
              <a:off x="4953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5" name="Shape 25"/>
            <p:cNvCxnSpPr/>
            <p:nvPr/>
          </p:nvCxnSpPr>
          <p:spPr>
            <a:xfrm>
              <a:off x="5715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6" name="Shape 26"/>
            <p:cNvCxnSpPr/>
            <p:nvPr/>
          </p:nvCxnSpPr>
          <p:spPr>
            <a:xfrm>
              <a:off x="6477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7" name="Shape 27"/>
            <p:cNvCxnSpPr/>
            <p:nvPr/>
          </p:nvCxnSpPr>
          <p:spPr>
            <a:xfrm>
              <a:off x="7239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8" name="Shape 28"/>
            <p:cNvCxnSpPr/>
            <p:nvPr/>
          </p:nvCxnSpPr>
          <p:spPr>
            <a:xfrm>
              <a:off x="8001000" y="-18750"/>
              <a:ext cx="0" cy="5181000"/>
            </a:xfrm>
            <a:prstGeom prst="straightConnector1">
              <a:avLst/>
            </a:prstGeom>
            <a:noFill/>
            <a:ln w="9525" cap="flat" cmpd="sng">
              <a:solidFill>
                <a:srgbClr val="F3F3F3"/>
              </a:solidFill>
              <a:prstDash val="dash"/>
              <a:round/>
              <a:headEnd type="none" w="lg" len="lg"/>
              <a:tailEnd type="none" w="lg" len="lg"/>
            </a:ln>
          </p:spPr>
        </p:cxnSp>
        <p:cxnSp>
          <p:nvCxnSpPr>
            <p:cNvPr id="29" name="Shape 29"/>
            <p:cNvCxnSpPr/>
            <p:nvPr/>
          </p:nvCxnSpPr>
          <p:spPr>
            <a:xfrm>
              <a:off x="8763000" y="-18750"/>
              <a:ext cx="0" cy="5181000"/>
            </a:xfrm>
            <a:prstGeom prst="straightConnector1">
              <a:avLst/>
            </a:prstGeom>
            <a:noFill/>
            <a:ln w="9525" cap="flat" cmpd="sng">
              <a:solidFill>
                <a:srgbClr val="F3F3F3"/>
              </a:solidFill>
              <a:prstDash val="dash"/>
              <a:round/>
              <a:headEnd type="none" w="lg" len="lg"/>
              <a:tailEnd type="none" w="lg" len="lg"/>
            </a:ln>
          </p:spPr>
        </p:cxnSp>
      </p:grpSp>
      <p:sp>
        <p:nvSpPr>
          <p:cNvPr id="30" name="Shape 30"/>
          <p:cNvSpPr txBox="1">
            <a:spLocks noGrp="1"/>
          </p:cNvSpPr>
          <p:nvPr>
            <p:ph type="title"/>
          </p:nvPr>
        </p:nvSpPr>
        <p:spPr>
          <a:xfrm>
            <a:off x="1047750" y="634125"/>
            <a:ext cx="6996600" cy="715800"/>
          </a:xfrm>
          <a:prstGeom prst="rect">
            <a:avLst/>
          </a:prstGeom>
          <a:noFill/>
          <a:ln>
            <a:noFill/>
          </a:ln>
        </p:spPr>
        <p:txBody>
          <a:bodyPr wrap="square" lIns="91425" tIns="91425" rIns="91425" bIns="91425" anchor="b" anchorCtr="0"/>
          <a:lstStyle>
            <a:lvl1pPr lvl="0" algn="ctr">
              <a:spcBef>
                <a:spcPts val="0"/>
              </a:spcBef>
              <a:buClr>
                <a:srgbClr val="00CEF6"/>
              </a:buClr>
              <a:buSzPct val="100000"/>
              <a:buFont typeface="Oswald"/>
              <a:buNone/>
              <a:defRPr sz="2000" b="1">
                <a:solidFill>
                  <a:srgbClr val="00CEF6"/>
                </a:solidFill>
                <a:latin typeface="Oswald"/>
                <a:ea typeface="Oswald"/>
                <a:cs typeface="Oswald"/>
                <a:sym typeface="Oswald"/>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endParaRPr/>
          </a:p>
        </p:txBody>
      </p:sp>
      <p:sp>
        <p:nvSpPr>
          <p:cNvPr id="31" name="Shape 31"/>
          <p:cNvSpPr txBox="1">
            <a:spLocks noGrp="1"/>
          </p:cNvSpPr>
          <p:nvPr>
            <p:ph type="body" idx="1"/>
          </p:nvPr>
        </p:nvSpPr>
        <p:spPr>
          <a:xfrm>
            <a:off x="1075850" y="1540175"/>
            <a:ext cx="6996600" cy="1922100"/>
          </a:xfrm>
          <a:prstGeom prst="rect">
            <a:avLst/>
          </a:prstGeom>
          <a:noFill/>
          <a:ln>
            <a:noFill/>
          </a:ln>
        </p:spPr>
        <p:txBody>
          <a:bodyPr wrap="square" lIns="91425" tIns="91425" rIns="91425" bIns="91425" anchor="t" anchorCtr="0"/>
          <a:lstStyle>
            <a:lvl1pPr lvl="0">
              <a:spcBef>
                <a:spcPts val="600"/>
              </a:spcBef>
              <a:buClr>
                <a:srgbClr val="28324A"/>
              </a:buClr>
              <a:buSzPct val="100000"/>
              <a:buFont typeface="Source Sans Pro"/>
              <a:buChar char="◉"/>
              <a:defRPr sz="2000">
                <a:solidFill>
                  <a:srgbClr val="28324A"/>
                </a:solidFill>
                <a:latin typeface="Source Sans Pro"/>
                <a:ea typeface="Source Sans Pro"/>
                <a:cs typeface="Source Sans Pro"/>
                <a:sym typeface="Source Sans Pro"/>
              </a:defRPr>
            </a:lvl1pPr>
            <a:lvl2pPr lvl="1">
              <a:spcBef>
                <a:spcPts val="48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2pPr>
            <a:lvl3pPr lvl="2">
              <a:spcBef>
                <a:spcPts val="48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3pPr>
            <a:lvl4pPr lvl="3">
              <a:spcBef>
                <a:spcPts val="36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4pPr>
            <a:lvl5pPr lvl="4">
              <a:spcBef>
                <a:spcPts val="36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5pPr>
            <a:lvl6pPr lvl="5">
              <a:spcBef>
                <a:spcPts val="36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6pPr>
            <a:lvl7pPr lvl="6">
              <a:spcBef>
                <a:spcPts val="36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7pPr>
            <a:lvl8pPr lvl="7">
              <a:spcBef>
                <a:spcPts val="36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8pPr>
            <a:lvl9pPr lvl="8">
              <a:spcBef>
                <a:spcPts val="36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6" r:id="rId7"/>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4.png"/><Relationship Id="rId10" Type="http://schemas.microsoft.com/office/2007/relationships/diagramDrawing" Target="../diagrams/drawing1.xml"/><Relationship Id="rId4" Type="http://schemas.openxmlformats.org/officeDocument/2006/relationships/image" Target="../media/image3.pn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ctrTitle"/>
          </p:nvPr>
        </p:nvSpPr>
        <p:spPr>
          <a:xfrm>
            <a:off x="2699792" y="3363425"/>
            <a:ext cx="5758483" cy="1159800"/>
          </a:xfrm>
          <a:prstGeom prst="rect">
            <a:avLst/>
          </a:prstGeom>
        </p:spPr>
        <p:txBody>
          <a:bodyPr wrap="square" lIns="91425" tIns="91425" rIns="91425" bIns="91425" anchor="ctr" anchorCtr="0">
            <a:noAutofit/>
          </a:bodyPr>
          <a:lstStyle/>
          <a:p>
            <a:r>
              <a:rPr lang="id-ID" sz="2000" dirty="0"/>
              <a:t>Mahkamah Agung RI </a:t>
            </a:r>
            <a:br>
              <a:rPr lang="id-ID" sz="2000" dirty="0"/>
            </a:br>
            <a:r>
              <a:rPr lang="id-ID" sz="2000" dirty="0"/>
              <a:t>tahun 201</a:t>
            </a:r>
            <a:r>
              <a:rPr lang="en-GB" sz="2000" dirty="0"/>
              <a:t>8</a:t>
            </a:r>
            <a:br>
              <a:rPr lang="en-GB" sz="2000" dirty="0"/>
            </a:br>
            <a:endParaRPr lang="id-ID" sz="2000" dirty="0"/>
          </a:p>
        </p:txBody>
      </p:sp>
      <p:sp>
        <p:nvSpPr>
          <p:cNvPr id="3" name="Shape 453"/>
          <p:cNvSpPr txBox="1">
            <a:spLocks/>
          </p:cNvSpPr>
          <p:nvPr/>
        </p:nvSpPr>
        <p:spPr>
          <a:xfrm>
            <a:off x="251520" y="483518"/>
            <a:ext cx="7632848" cy="1159800"/>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ct val="100000"/>
              <a:buFont typeface="Oswald"/>
              <a:buNone/>
              <a:defRPr sz="4800" b="1" i="0" u="none" strike="noStrike" cap="none">
                <a:solidFill>
                  <a:srgbClr val="FFFFFF"/>
                </a:solidFill>
                <a:latin typeface="Oswald"/>
                <a:ea typeface="Oswald"/>
                <a:cs typeface="Oswald"/>
                <a:sym typeface="Oswald"/>
              </a:defRPr>
            </a:lvl1pPr>
            <a:lvl2pPr lvl="1" algn="r">
              <a:spcBef>
                <a:spcPts val="0"/>
              </a:spcBef>
              <a:buClr>
                <a:srgbClr val="FFFFFF"/>
              </a:buClr>
              <a:buSzPct val="100000"/>
              <a:buFont typeface="Oswald"/>
              <a:buNone/>
              <a:defRPr sz="4800" b="1">
                <a:solidFill>
                  <a:srgbClr val="FFFFFF"/>
                </a:solidFill>
                <a:latin typeface="Oswald"/>
                <a:ea typeface="Oswald"/>
                <a:cs typeface="Oswald"/>
                <a:sym typeface="Oswald"/>
              </a:defRPr>
            </a:lvl2pPr>
            <a:lvl3pPr lvl="2" algn="r">
              <a:spcBef>
                <a:spcPts val="0"/>
              </a:spcBef>
              <a:buClr>
                <a:srgbClr val="FFFFFF"/>
              </a:buClr>
              <a:buSzPct val="100000"/>
              <a:buFont typeface="Oswald"/>
              <a:buNone/>
              <a:defRPr sz="4800" b="1">
                <a:solidFill>
                  <a:srgbClr val="FFFFFF"/>
                </a:solidFill>
                <a:latin typeface="Oswald"/>
                <a:ea typeface="Oswald"/>
                <a:cs typeface="Oswald"/>
                <a:sym typeface="Oswald"/>
              </a:defRPr>
            </a:lvl3pPr>
            <a:lvl4pPr lvl="3" algn="r">
              <a:spcBef>
                <a:spcPts val="0"/>
              </a:spcBef>
              <a:buClr>
                <a:srgbClr val="FFFFFF"/>
              </a:buClr>
              <a:buSzPct val="100000"/>
              <a:buFont typeface="Oswald"/>
              <a:buNone/>
              <a:defRPr sz="4800" b="1">
                <a:solidFill>
                  <a:srgbClr val="FFFFFF"/>
                </a:solidFill>
                <a:latin typeface="Oswald"/>
                <a:ea typeface="Oswald"/>
                <a:cs typeface="Oswald"/>
                <a:sym typeface="Oswald"/>
              </a:defRPr>
            </a:lvl4pPr>
            <a:lvl5pPr lvl="4" algn="r">
              <a:spcBef>
                <a:spcPts val="0"/>
              </a:spcBef>
              <a:buClr>
                <a:srgbClr val="FFFFFF"/>
              </a:buClr>
              <a:buSzPct val="100000"/>
              <a:buFont typeface="Oswald"/>
              <a:buNone/>
              <a:defRPr sz="4800" b="1">
                <a:solidFill>
                  <a:srgbClr val="FFFFFF"/>
                </a:solidFill>
                <a:latin typeface="Oswald"/>
                <a:ea typeface="Oswald"/>
                <a:cs typeface="Oswald"/>
                <a:sym typeface="Oswald"/>
              </a:defRPr>
            </a:lvl5pPr>
            <a:lvl6pPr lvl="5" algn="r">
              <a:spcBef>
                <a:spcPts val="0"/>
              </a:spcBef>
              <a:buClr>
                <a:srgbClr val="FFFFFF"/>
              </a:buClr>
              <a:buSzPct val="100000"/>
              <a:buFont typeface="Oswald"/>
              <a:buNone/>
              <a:defRPr sz="4800" b="1">
                <a:solidFill>
                  <a:srgbClr val="FFFFFF"/>
                </a:solidFill>
                <a:latin typeface="Oswald"/>
                <a:ea typeface="Oswald"/>
                <a:cs typeface="Oswald"/>
                <a:sym typeface="Oswald"/>
              </a:defRPr>
            </a:lvl6pPr>
            <a:lvl7pPr lvl="6" algn="r">
              <a:spcBef>
                <a:spcPts val="0"/>
              </a:spcBef>
              <a:buClr>
                <a:srgbClr val="FFFFFF"/>
              </a:buClr>
              <a:buSzPct val="100000"/>
              <a:buFont typeface="Oswald"/>
              <a:buNone/>
              <a:defRPr sz="4800" b="1">
                <a:solidFill>
                  <a:srgbClr val="FFFFFF"/>
                </a:solidFill>
                <a:latin typeface="Oswald"/>
                <a:ea typeface="Oswald"/>
                <a:cs typeface="Oswald"/>
                <a:sym typeface="Oswald"/>
              </a:defRPr>
            </a:lvl7pPr>
            <a:lvl8pPr lvl="7" algn="r">
              <a:spcBef>
                <a:spcPts val="0"/>
              </a:spcBef>
              <a:buClr>
                <a:srgbClr val="FFFFFF"/>
              </a:buClr>
              <a:buSzPct val="100000"/>
              <a:buFont typeface="Oswald"/>
              <a:buNone/>
              <a:defRPr sz="4800" b="1">
                <a:solidFill>
                  <a:srgbClr val="FFFFFF"/>
                </a:solidFill>
                <a:latin typeface="Oswald"/>
                <a:ea typeface="Oswald"/>
                <a:cs typeface="Oswald"/>
                <a:sym typeface="Oswald"/>
              </a:defRPr>
            </a:lvl8pPr>
            <a:lvl9pPr lvl="8" algn="r">
              <a:spcBef>
                <a:spcPts val="0"/>
              </a:spcBef>
              <a:buClr>
                <a:srgbClr val="FFFFFF"/>
              </a:buClr>
              <a:buSzPct val="100000"/>
              <a:buFont typeface="Oswald"/>
              <a:buNone/>
              <a:defRPr sz="4800" b="1">
                <a:solidFill>
                  <a:srgbClr val="FFFFFF"/>
                </a:solidFill>
                <a:latin typeface="Oswald"/>
                <a:ea typeface="Oswald"/>
                <a:cs typeface="Oswald"/>
                <a:sym typeface="Oswald"/>
              </a:defRPr>
            </a:lvl9pPr>
          </a:lstStyle>
          <a:p>
            <a:pPr algn="l"/>
            <a:r>
              <a:rPr lang="id-ID" sz="3200" dirty="0">
                <a:solidFill>
                  <a:schemeClr val="accent1">
                    <a:lumMod val="75000"/>
                  </a:schemeClr>
                </a:solidFill>
              </a:rPr>
              <a:t>Analisa Jabatan</a:t>
            </a:r>
            <a:r>
              <a:rPr lang="id-ID" sz="3200" u="sng"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Shape 490"/>
          <p:cNvSpPr txBox="1">
            <a:spLocks noGrp="1"/>
          </p:cNvSpPr>
          <p:nvPr>
            <p:ph type="ctrTitle" idx="4294967295"/>
          </p:nvPr>
        </p:nvSpPr>
        <p:spPr>
          <a:xfrm>
            <a:off x="685800" y="2345342"/>
            <a:ext cx="7772400" cy="1159800"/>
          </a:xfrm>
          <a:prstGeom prst="rect">
            <a:avLst/>
          </a:prstGeom>
        </p:spPr>
        <p:txBody>
          <a:bodyPr wrap="square" lIns="91425" tIns="91425" rIns="91425" bIns="91425" anchor="b" anchorCtr="0">
            <a:noAutofit/>
          </a:bodyPr>
          <a:lstStyle/>
          <a:p>
            <a:pPr lvl="0" algn="ctr" rtl="0">
              <a:spcBef>
                <a:spcPts val="0"/>
              </a:spcBef>
              <a:buNone/>
            </a:pPr>
            <a:r>
              <a:rPr lang="id-ID" sz="8000" dirty="0"/>
              <a:t>Activitas</a:t>
            </a:r>
            <a:endParaRPr lang="en" sz="9000" dirty="0"/>
          </a:p>
        </p:txBody>
      </p:sp>
      <p:sp>
        <p:nvSpPr>
          <p:cNvPr id="491" name="Shape 491"/>
          <p:cNvSpPr txBox="1">
            <a:spLocks noGrp="1"/>
          </p:cNvSpPr>
          <p:nvPr>
            <p:ph type="subTitle" idx="4294967295"/>
          </p:nvPr>
        </p:nvSpPr>
        <p:spPr>
          <a:xfrm>
            <a:off x="2169650" y="3182950"/>
            <a:ext cx="4804800" cy="784800"/>
          </a:xfrm>
          <a:prstGeom prst="rect">
            <a:avLst/>
          </a:prstGeom>
        </p:spPr>
        <p:txBody>
          <a:bodyPr wrap="square" lIns="91425" tIns="91425" rIns="91425" bIns="91425" anchor="t" anchorCtr="0">
            <a:noAutofit/>
          </a:bodyPr>
          <a:lstStyle/>
          <a:p>
            <a:pPr lvl="0" algn="ctr">
              <a:spcBef>
                <a:spcPts val="0"/>
              </a:spcBef>
              <a:buNone/>
            </a:pPr>
            <a:r>
              <a:rPr lang="id-ID" sz="1800" dirty="0"/>
              <a:t> </a:t>
            </a:r>
            <a:endParaRPr lang="en" sz="1800" dirty="0"/>
          </a:p>
        </p:txBody>
      </p:sp>
      <p:grpSp>
        <p:nvGrpSpPr>
          <p:cNvPr id="492" name="Shape 492"/>
          <p:cNvGrpSpPr/>
          <p:nvPr/>
        </p:nvGrpSpPr>
        <p:grpSpPr>
          <a:xfrm>
            <a:off x="4146170" y="640688"/>
            <a:ext cx="1166508" cy="1166538"/>
            <a:chOff x="6654650" y="3665275"/>
            <a:chExt cx="409100" cy="409125"/>
          </a:xfrm>
        </p:grpSpPr>
        <p:sp>
          <p:nvSpPr>
            <p:cNvPr id="493" name="Shape 493"/>
            <p:cNvSpPr/>
            <p:nvPr/>
          </p:nvSpPr>
          <p:spPr>
            <a:xfrm>
              <a:off x="6808525" y="3819150"/>
              <a:ext cx="211875" cy="211900"/>
            </a:xfrm>
            <a:custGeom>
              <a:avLst/>
              <a:gdLst/>
              <a:ahLst/>
              <a:cxnLst/>
              <a:rect l="0" t="0" r="0" b="0"/>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00CEF6"/>
            </a:solidFill>
            <a:ln>
              <a:noFill/>
            </a:ln>
          </p:spPr>
          <p:txBody>
            <a:bodyPr wrap="square" lIns="91425" tIns="91425" rIns="91425" bIns="91425" anchor="ctr" anchorCtr="0">
              <a:noAutofit/>
            </a:bodyPr>
            <a:lstStyle/>
            <a:p>
              <a:pPr lvl="0">
                <a:spcBef>
                  <a:spcPts val="0"/>
                </a:spcBef>
                <a:buNone/>
              </a:pPr>
              <a:endParaRPr/>
            </a:p>
          </p:txBody>
        </p:sp>
        <p:sp>
          <p:nvSpPr>
            <p:cNvPr id="494" name="Shape 494"/>
            <p:cNvSpPr/>
            <p:nvPr/>
          </p:nvSpPr>
          <p:spPr>
            <a:xfrm>
              <a:off x="6654650" y="3665275"/>
              <a:ext cx="409100" cy="409125"/>
            </a:xfrm>
            <a:custGeom>
              <a:avLst/>
              <a:gdLst/>
              <a:ahLst/>
              <a:cxnLst/>
              <a:rect l="0" t="0" r="0" b="0"/>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00CEF6"/>
            </a:solidFill>
            <a:ln>
              <a:noFill/>
            </a:ln>
          </p:spPr>
          <p:txBody>
            <a:bodyPr wrap="square" lIns="91425" tIns="91425" rIns="91425" bIns="91425" anchor="ctr" anchorCtr="0">
              <a:noAutofit/>
            </a:bodyPr>
            <a:lstStyle/>
            <a:p>
              <a:pPr lvl="0">
                <a:spcBef>
                  <a:spcPts val="0"/>
                </a:spcBef>
                <a:buNone/>
              </a:pPr>
              <a:endParaRPr/>
            </a:p>
          </p:txBody>
        </p:sp>
      </p:grpSp>
      <p:grpSp>
        <p:nvGrpSpPr>
          <p:cNvPr id="495" name="Shape 495"/>
          <p:cNvGrpSpPr/>
          <p:nvPr/>
        </p:nvGrpSpPr>
        <p:grpSpPr>
          <a:xfrm rot="1940693">
            <a:off x="3340903" y="1116018"/>
            <a:ext cx="587626" cy="587659"/>
            <a:chOff x="570875" y="4322250"/>
            <a:chExt cx="443300" cy="443325"/>
          </a:xfrm>
        </p:grpSpPr>
        <p:sp>
          <p:nvSpPr>
            <p:cNvPr id="496" name="Shape 496"/>
            <p:cNvSpPr/>
            <p:nvPr/>
          </p:nvSpPr>
          <p:spPr>
            <a:xfrm>
              <a:off x="570875" y="4322250"/>
              <a:ext cx="443300" cy="443325"/>
            </a:xfrm>
            <a:custGeom>
              <a:avLst/>
              <a:gdLst/>
              <a:ahLst/>
              <a:cxnLst/>
              <a:rect l="0" t="0" r="0" b="0"/>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97" name="Shape 497"/>
            <p:cNvSpPr/>
            <p:nvPr/>
          </p:nvSpPr>
          <p:spPr>
            <a:xfrm>
              <a:off x="597725" y="4665400"/>
              <a:ext cx="73300" cy="73300"/>
            </a:xfrm>
            <a:custGeom>
              <a:avLst/>
              <a:gdLst/>
              <a:ahLst/>
              <a:cxnLst/>
              <a:rect l="0" t="0" r="0" b="0"/>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98" name="Shape 498"/>
            <p:cNvSpPr/>
            <p:nvPr/>
          </p:nvSpPr>
          <p:spPr>
            <a:xfrm>
              <a:off x="654525" y="4708150"/>
              <a:ext cx="47025" cy="47025"/>
            </a:xfrm>
            <a:custGeom>
              <a:avLst/>
              <a:gdLst/>
              <a:ahLst/>
              <a:cxnLst/>
              <a:rect l="0" t="0" r="0" b="0"/>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3C78D8"/>
            </a:solidFill>
            <a:ln>
              <a:noFill/>
            </a:ln>
          </p:spPr>
          <p:txBody>
            <a:bodyPr wrap="square" lIns="91425" tIns="91425" rIns="91425" bIns="91425" anchor="ctr" anchorCtr="0">
              <a:noAutofit/>
            </a:bodyPr>
            <a:lstStyle/>
            <a:p>
              <a:pPr lvl="0">
                <a:spcBef>
                  <a:spcPts val="0"/>
                </a:spcBef>
                <a:buNone/>
              </a:pPr>
              <a:endParaRPr/>
            </a:p>
          </p:txBody>
        </p:sp>
        <p:sp>
          <p:nvSpPr>
            <p:cNvPr id="499" name="Shape 499"/>
            <p:cNvSpPr/>
            <p:nvPr/>
          </p:nvSpPr>
          <p:spPr>
            <a:xfrm>
              <a:off x="581250" y="4634875"/>
              <a:ext cx="47050" cy="47050"/>
            </a:xfrm>
            <a:custGeom>
              <a:avLst/>
              <a:gdLst/>
              <a:ahLst/>
              <a:cxnLst/>
              <a:rect l="0" t="0" r="0" b="0"/>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3C78D8"/>
            </a:solidFill>
            <a:ln>
              <a:noFill/>
            </a:ln>
          </p:spPr>
          <p:txBody>
            <a:bodyPr wrap="square" lIns="91425" tIns="91425" rIns="91425" bIns="91425" anchor="ctr" anchorCtr="0">
              <a:noAutofit/>
            </a:bodyPr>
            <a:lstStyle/>
            <a:p>
              <a:pPr lvl="0">
                <a:spcBef>
                  <a:spcPts val="0"/>
                </a:spcBef>
                <a:buNone/>
              </a:pPr>
              <a:endParaRPr/>
            </a:p>
          </p:txBody>
        </p:sp>
      </p:grpSp>
      <p:sp>
        <p:nvSpPr>
          <p:cNvPr id="500" name="Shape 500"/>
          <p:cNvSpPr/>
          <p:nvPr/>
        </p:nvSpPr>
        <p:spPr>
          <a:xfrm>
            <a:off x="3829676" y="640708"/>
            <a:ext cx="316510" cy="302214"/>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AFF000"/>
          </a:solidFill>
          <a:ln>
            <a:noFill/>
          </a:ln>
        </p:spPr>
        <p:txBody>
          <a:bodyPr wrap="square" lIns="91425" tIns="91425" rIns="91425" bIns="91425" anchor="ctr" anchorCtr="0">
            <a:noAutofit/>
          </a:bodyPr>
          <a:lstStyle/>
          <a:p>
            <a:pPr lvl="0">
              <a:spcBef>
                <a:spcPts val="0"/>
              </a:spcBef>
              <a:buNone/>
            </a:pPr>
            <a:endParaRPr/>
          </a:p>
        </p:txBody>
      </p:sp>
      <p:sp>
        <p:nvSpPr>
          <p:cNvPr id="501" name="Shape 501"/>
          <p:cNvSpPr/>
          <p:nvPr/>
        </p:nvSpPr>
        <p:spPr>
          <a:xfrm rot="1793658">
            <a:off x="5318500" y="1302383"/>
            <a:ext cx="225078" cy="214930"/>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AFF000"/>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9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492"/>
                                        </p:tgtEl>
                                        <p:attrNameLst>
                                          <p:attrName>style.visibility</p:attrName>
                                        </p:attrNameLst>
                                      </p:cBhvr>
                                      <p:to>
                                        <p:strVal val="visible"/>
                                      </p:to>
                                    </p:set>
                                    <p:animEffect transition="in" filter="wheel(1)">
                                      <p:cBhvr>
                                        <p:cTn id="11" dur="2000"/>
                                        <p:tgtEl>
                                          <p:spTgt spid="492"/>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490"/>
                                        </p:tgtEl>
                                        <p:attrNameLst>
                                          <p:attrName>style.visibility</p:attrName>
                                        </p:attrNameLst>
                                      </p:cBhvr>
                                      <p:to>
                                        <p:strVal val="visible"/>
                                      </p:to>
                                    </p:set>
                                    <p:anim calcmode="lin" valueType="num">
                                      <p:cBhvr>
                                        <p:cTn id="16" dur="500" fill="hold"/>
                                        <p:tgtEl>
                                          <p:spTgt spid="490"/>
                                        </p:tgtEl>
                                        <p:attrNameLst>
                                          <p:attrName>ppt_w</p:attrName>
                                        </p:attrNameLst>
                                      </p:cBhvr>
                                      <p:tavLst>
                                        <p:tav tm="0">
                                          <p:val>
                                            <p:fltVal val="0"/>
                                          </p:val>
                                        </p:tav>
                                        <p:tav tm="100000">
                                          <p:val>
                                            <p:strVal val="#ppt_w"/>
                                          </p:val>
                                        </p:tav>
                                      </p:tavLst>
                                    </p:anim>
                                    <p:anim calcmode="lin" valueType="num">
                                      <p:cBhvr>
                                        <p:cTn id="17" dur="500" fill="hold"/>
                                        <p:tgtEl>
                                          <p:spTgt spid="490"/>
                                        </p:tgtEl>
                                        <p:attrNameLst>
                                          <p:attrName>ppt_h</p:attrName>
                                        </p:attrNameLst>
                                      </p:cBhvr>
                                      <p:tavLst>
                                        <p:tav tm="0">
                                          <p:val>
                                            <p:fltVal val="0"/>
                                          </p:val>
                                        </p:tav>
                                        <p:tav tm="100000">
                                          <p:val>
                                            <p:strVal val="#ppt_h"/>
                                          </p:val>
                                        </p:tav>
                                      </p:tavLst>
                                    </p:anim>
                                    <p:animEffect transition="in" filter="fade">
                                      <p:cBhvr>
                                        <p:cTn id="18" dur="500"/>
                                        <p:tgtEl>
                                          <p:spTgt spid="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Shape 521"/>
          <p:cNvSpPr txBox="1">
            <a:spLocks noGrp="1"/>
          </p:cNvSpPr>
          <p:nvPr>
            <p:ph type="title"/>
          </p:nvPr>
        </p:nvSpPr>
        <p:spPr>
          <a:xfrm>
            <a:off x="1047750" y="634125"/>
            <a:ext cx="6996600" cy="715800"/>
          </a:xfrm>
          <a:prstGeom prst="rect">
            <a:avLst/>
          </a:prstGeom>
        </p:spPr>
        <p:txBody>
          <a:bodyPr wrap="square" lIns="91425" tIns="91425" rIns="91425" bIns="91425" anchor="b" anchorCtr="0">
            <a:noAutofit/>
          </a:bodyPr>
          <a:lstStyle/>
          <a:p>
            <a:pPr lvl="0" rtl="0">
              <a:spcBef>
                <a:spcPts val="0"/>
              </a:spcBef>
              <a:buNone/>
            </a:pPr>
            <a:r>
              <a:rPr lang="id-ID" dirty="0"/>
              <a:t>Activity </a:t>
            </a:r>
            <a:endParaRPr lang="en" dirty="0"/>
          </a:p>
        </p:txBody>
      </p:sp>
      <p:sp>
        <p:nvSpPr>
          <p:cNvPr id="522" name="Shape 522"/>
          <p:cNvSpPr txBox="1">
            <a:spLocks noGrp="1"/>
          </p:cNvSpPr>
          <p:nvPr>
            <p:ph type="body" idx="1"/>
          </p:nvPr>
        </p:nvSpPr>
        <p:spPr>
          <a:xfrm>
            <a:off x="442975" y="1641300"/>
            <a:ext cx="2580300" cy="2470500"/>
          </a:xfrm>
          <a:prstGeom prst="rect">
            <a:avLst/>
          </a:prstGeom>
        </p:spPr>
        <p:txBody>
          <a:bodyPr wrap="square" lIns="91425" tIns="91425" rIns="91425" bIns="91425" anchor="ctr" anchorCtr="0">
            <a:noAutofit/>
          </a:bodyPr>
          <a:lstStyle/>
          <a:p>
            <a:pPr lvl="0" algn="r" rtl="0">
              <a:spcBef>
                <a:spcPts val="0"/>
              </a:spcBef>
              <a:buNone/>
            </a:pPr>
            <a:r>
              <a:rPr lang="en" sz="1800" dirty="0"/>
              <a:t>A complex idea can be conveyed with just a single still image.</a:t>
            </a:r>
          </a:p>
        </p:txBody>
      </p:sp>
      <p:sp>
        <p:nvSpPr>
          <p:cNvPr id="2" name="Text Placeholder 1"/>
          <p:cNvSpPr>
            <a:spLocks noGrp="1"/>
          </p:cNvSpPr>
          <p:nvPr>
            <p:ph type="body" idx="1"/>
          </p:nvPr>
        </p:nvSpPr>
        <p:spPr/>
        <p:txBody>
          <a:bodyPr/>
          <a:lstStyle/>
          <a:p>
            <a:r>
              <a:rPr lang="id-ID" dirty="0"/>
              <a:t>.</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613" y="1347614"/>
            <a:ext cx="7724775" cy="371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Shape 506"/>
          <p:cNvSpPr txBox="1">
            <a:spLocks noGrp="1"/>
          </p:cNvSpPr>
          <p:nvPr>
            <p:ph type="body" idx="1"/>
          </p:nvPr>
        </p:nvSpPr>
        <p:spPr>
          <a:xfrm>
            <a:off x="1131500" y="1552950"/>
            <a:ext cx="3339900" cy="1810888"/>
          </a:xfrm>
          <a:prstGeom prst="rect">
            <a:avLst/>
          </a:prstGeom>
        </p:spPr>
        <p:txBody>
          <a:bodyPr wrap="square" lIns="91425" tIns="91425" rIns="91425" bIns="91425" anchor="t" anchorCtr="0">
            <a:noAutofit/>
          </a:bodyPr>
          <a:lstStyle/>
          <a:p>
            <a:r>
              <a:rPr lang="id-ID" b="1" dirty="0"/>
              <a:t>Gaji-Imbalan</a:t>
            </a:r>
            <a:r>
              <a:rPr lang="id-ID" dirty="0"/>
              <a:t> </a:t>
            </a:r>
          </a:p>
          <a:p>
            <a:pPr>
              <a:buNone/>
            </a:pPr>
            <a:r>
              <a:rPr lang="id-ID" dirty="0"/>
              <a:t>Tabel menunjukkan hubungan positif moderat antara gaji dan ganjaran. Artinya jika terjadi kenaikan gaji maka reward juga akan meningkat moderat. Jadi ada hubungan langsung antar variabel tersebut. </a:t>
            </a:r>
          </a:p>
        </p:txBody>
      </p:sp>
      <p:sp>
        <p:nvSpPr>
          <p:cNvPr id="507" name="Shape 507"/>
          <p:cNvSpPr txBox="1">
            <a:spLocks noGrp="1"/>
          </p:cNvSpPr>
          <p:nvPr>
            <p:ph type="title"/>
          </p:nvPr>
        </p:nvSpPr>
        <p:spPr>
          <a:xfrm>
            <a:off x="1047750" y="634125"/>
            <a:ext cx="6996600" cy="715800"/>
          </a:xfrm>
          <a:prstGeom prst="rect">
            <a:avLst/>
          </a:prstGeom>
        </p:spPr>
        <p:txBody>
          <a:bodyPr wrap="square" lIns="91425" tIns="91425" rIns="91425" bIns="91425" anchor="b" anchorCtr="0">
            <a:noAutofit/>
          </a:bodyPr>
          <a:lstStyle/>
          <a:p>
            <a:pPr lvl="0">
              <a:spcBef>
                <a:spcPts val="0"/>
              </a:spcBef>
              <a:buNone/>
            </a:pPr>
            <a:r>
              <a:rPr lang="id-ID" dirty="0"/>
              <a:t>Activity (cont...)</a:t>
            </a:r>
            <a:endParaRPr lang="en" dirty="0"/>
          </a:p>
        </p:txBody>
      </p:sp>
      <p:sp>
        <p:nvSpPr>
          <p:cNvPr id="508" name="Shape 508"/>
          <p:cNvSpPr txBox="1">
            <a:spLocks noGrp="1"/>
          </p:cNvSpPr>
          <p:nvPr>
            <p:ph type="body" idx="2"/>
          </p:nvPr>
        </p:nvSpPr>
        <p:spPr>
          <a:xfrm>
            <a:off x="4672563" y="1552950"/>
            <a:ext cx="3339900" cy="2665800"/>
          </a:xfrm>
          <a:prstGeom prst="rect">
            <a:avLst/>
          </a:prstGeom>
        </p:spPr>
        <p:txBody>
          <a:bodyPr wrap="square" lIns="91425" tIns="91425" rIns="91425" bIns="91425" anchor="t" anchorCtr="0">
            <a:noAutofit/>
          </a:bodyPr>
          <a:lstStyle/>
          <a:p>
            <a:pPr lvl="0" rtl="0">
              <a:spcBef>
                <a:spcPts val="0"/>
              </a:spcBef>
              <a:buNone/>
            </a:pPr>
            <a:r>
              <a:rPr lang="id-ID" b="1" dirty="0"/>
              <a:t>Kompensasi Tidak langsung</a:t>
            </a:r>
            <a:endParaRPr lang="en" b="1" dirty="0"/>
          </a:p>
          <a:p>
            <a:pPr>
              <a:buNone/>
            </a:pPr>
            <a:r>
              <a:rPr lang="id-ID" dirty="0"/>
              <a:t>Tabel menunjukkan lemahnya hubungan positif antara gaji dan kompensasi tidak langsung. Artinya jika terjadi kenaikan gaji maka kompensasi tidak langsung juga akan meningkat lemah. Jadi ada hubungan langsung antar variabel tersebut. </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0" y="1390650"/>
            <a:ext cx="7429500" cy="305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Informasi Jabatan</a:t>
            </a:r>
          </a:p>
        </p:txBody>
      </p:sp>
      <p:sp>
        <p:nvSpPr>
          <p:cNvPr id="3" name="Text Placeholder 2"/>
          <p:cNvSpPr>
            <a:spLocks noGrp="1"/>
          </p:cNvSpPr>
          <p:nvPr>
            <p:ph type="body" idx="1"/>
          </p:nvPr>
        </p:nvSpPr>
        <p:spPr/>
        <p:txBody>
          <a:bodyPr/>
          <a:lstStyle/>
          <a:p>
            <a:pPr eaLnBrk="1" hangingPunct="1">
              <a:buFontTx/>
              <a:buAutoNum type="arabicPeriod"/>
            </a:pPr>
            <a:r>
              <a:rPr lang="id-ID" b="1" dirty="0">
                <a:latin typeface="Arial Black" pitchFamily="34" charset="0"/>
                <a:cs typeface="Arial" charset="0"/>
              </a:rPr>
              <a:t> </a:t>
            </a:r>
            <a:r>
              <a:rPr lang="en-US" b="1" dirty="0">
                <a:latin typeface="Arial Black" pitchFamily="34" charset="0"/>
                <a:cs typeface="Arial" charset="0"/>
              </a:rPr>
              <a:t>NAMA JABATAN</a:t>
            </a:r>
          </a:p>
          <a:p>
            <a:pPr eaLnBrk="1" hangingPunct="1">
              <a:buFontTx/>
              <a:buAutoNum type="arabicPeriod"/>
            </a:pPr>
            <a:r>
              <a:rPr lang="en-US" b="1" dirty="0">
                <a:latin typeface="Arial Black" pitchFamily="34" charset="0"/>
                <a:cs typeface="Arial" charset="0"/>
              </a:rPr>
              <a:t>KODE JABATAN</a:t>
            </a:r>
          </a:p>
          <a:p>
            <a:pPr eaLnBrk="1" hangingPunct="1">
              <a:buFontTx/>
              <a:buAutoNum type="arabicPeriod"/>
            </a:pPr>
            <a:r>
              <a:rPr lang="en-US" b="1" dirty="0">
                <a:latin typeface="Arial Black" pitchFamily="34" charset="0"/>
                <a:cs typeface="Arial" charset="0"/>
              </a:rPr>
              <a:t>LETAK JABATAN DALAM UNIT KERJA</a:t>
            </a:r>
          </a:p>
          <a:p>
            <a:pPr eaLnBrk="1" hangingPunct="1">
              <a:buFontTx/>
              <a:buAutoNum type="arabicPeriod"/>
            </a:pPr>
            <a:r>
              <a:rPr lang="en-US" b="1" dirty="0">
                <a:latin typeface="Arial Black" pitchFamily="34" charset="0"/>
                <a:cs typeface="Arial" charset="0"/>
              </a:rPr>
              <a:t>IKHTISAR JABATAN</a:t>
            </a:r>
          </a:p>
          <a:p>
            <a:pPr eaLnBrk="1" hangingPunct="1">
              <a:buFontTx/>
              <a:buAutoNum type="arabicPeriod"/>
            </a:pPr>
            <a:r>
              <a:rPr lang="en-US" b="1" dirty="0">
                <a:latin typeface="Arial Black" pitchFamily="34" charset="0"/>
                <a:cs typeface="Arial" charset="0"/>
              </a:rPr>
              <a:t>URAIAN TUGAS</a:t>
            </a:r>
          </a:p>
          <a:p>
            <a:pPr eaLnBrk="1" hangingPunct="1">
              <a:buFontTx/>
              <a:buAutoNum type="arabicPeriod"/>
            </a:pPr>
            <a:r>
              <a:rPr lang="en-US" b="1" dirty="0">
                <a:latin typeface="Arial Black" pitchFamily="34" charset="0"/>
                <a:cs typeface="Arial" charset="0"/>
              </a:rPr>
              <a:t>BAHAN KERJA</a:t>
            </a:r>
          </a:p>
          <a:p>
            <a:pPr eaLnBrk="1" hangingPunct="1">
              <a:buFontTx/>
              <a:buAutoNum type="arabicPeriod"/>
            </a:pPr>
            <a:r>
              <a:rPr lang="en-US" b="1" dirty="0">
                <a:latin typeface="Arial Black" pitchFamily="34" charset="0"/>
                <a:cs typeface="Arial" charset="0"/>
              </a:rPr>
              <a:t>PERANGKAT KERJA</a:t>
            </a:r>
          </a:p>
          <a:p>
            <a:pPr eaLnBrk="1" hangingPunct="1">
              <a:buFontTx/>
              <a:buAutoNum type="arabicPeriod"/>
            </a:pPr>
            <a:r>
              <a:rPr lang="en-US" b="1" dirty="0">
                <a:latin typeface="Arial Black" pitchFamily="34" charset="0"/>
                <a:cs typeface="Arial" charset="0"/>
              </a:rPr>
              <a:t>HASIL KERJA</a:t>
            </a:r>
          </a:p>
          <a:p>
            <a:pPr eaLnBrk="1" hangingPunct="1">
              <a:buFontTx/>
              <a:buAutoNum type="arabicPeriod"/>
            </a:pPr>
            <a:r>
              <a:rPr lang="en-US" b="1" dirty="0">
                <a:latin typeface="Arial Black" pitchFamily="34" charset="0"/>
                <a:cs typeface="Arial" charset="0"/>
              </a:rPr>
              <a:t>KORELASI JABATAN</a:t>
            </a:r>
          </a:p>
          <a:p>
            <a:pPr eaLnBrk="1" hangingPunct="1">
              <a:buFontTx/>
              <a:buAutoNum type="arabicPeriod"/>
            </a:pPr>
            <a:r>
              <a:rPr lang="en-US" b="1" dirty="0">
                <a:latin typeface="Arial Black" pitchFamily="34" charset="0"/>
                <a:cs typeface="Arial" charset="0"/>
              </a:rPr>
              <a:t>TANGGUNG JAWAB</a:t>
            </a:r>
          </a:p>
          <a:p>
            <a:pPr eaLnBrk="1" hangingPunct="1">
              <a:buFontTx/>
              <a:buAutoNum type="arabicPeriod"/>
            </a:pPr>
            <a:r>
              <a:rPr lang="en-US" b="1" dirty="0">
                <a:latin typeface="Arial Black" pitchFamily="34" charset="0"/>
                <a:cs typeface="Arial" charset="0"/>
              </a:rPr>
              <a:t>WEWENANG</a:t>
            </a:r>
          </a:p>
          <a:p>
            <a:pPr eaLnBrk="1" hangingPunct="1">
              <a:buFontTx/>
              <a:buAutoNum type="arabicPeriod"/>
            </a:pPr>
            <a:r>
              <a:rPr lang="en-US" b="1" dirty="0">
                <a:latin typeface="Arial Black" pitchFamily="34" charset="0"/>
                <a:cs typeface="Arial" charset="0"/>
              </a:rPr>
              <a:t>JABATAN YANG ADA DI BAWAHNYA</a:t>
            </a:r>
          </a:p>
          <a:p>
            <a:pPr eaLnBrk="1" hangingPunct="1">
              <a:buFontTx/>
              <a:buAutoNum type="arabicPeriod"/>
            </a:pPr>
            <a:r>
              <a:rPr lang="en-US" b="1" dirty="0">
                <a:latin typeface="Arial Black" pitchFamily="34" charset="0"/>
                <a:cs typeface="Arial" charset="0"/>
              </a:rPr>
              <a:t>KONDISI LINGKUNGAN KERJA</a:t>
            </a:r>
          </a:p>
          <a:p>
            <a:pPr eaLnBrk="1" hangingPunct="1">
              <a:buFontTx/>
              <a:buAutoNum type="arabicPeriod"/>
            </a:pPr>
            <a:r>
              <a:rPr lang="en-US" b="1" dirty="0">
                <a:latin typeface="Arial Black" pitchFamily="34" charset="0"/>
                <a:cs typeface="Arial" charset="0"/>
              </a:rPr>
              <a:t>KEMUNGKINAN RESIKO BAHAYA</a:t>
            </a:r>
          </a:p>
          <a:p>
            <a:pPr eaLnBrk="1" hangingPunct="1">
              <a:buFontTx/>
              <a:buAutoNum type="arabicPeriod"/>
            </a:pPr>
            <a:r>
              <a:rPr lang="en-US" b="1" dirty="0">
                <a:latin typeface="Arial Black" pitchFamily="34" charset="0"/>
                <a:cs typeface="Arial" charset="0"/>
              </a:rPr>
              <a:t>FUNGSI PEKERJA</a:t>
            </a:r>
          </a:p>
          <a:p>
            <a:pPr eaLnBrk="1" hangingPunct="1">
              <a:buFontTx/>
              <a:buAutoNum type="arabicPeriod"/>
            </a:pPr>
            <a:r>
              <a:rPr lang="en-US" b="1" dirty="0">
                <a:latin typeface="Arial Black" pitchFamily="34" charset="0"/>
                <a:cs typeface="Arial" charset="0"/>
              </a:rPr>
              <a:t>SYARAT JABATAN</a:t>
            </a:r>
          </a:p>
        </p:txBody>
      </p:sp>
    </p:spTree>
    <p:extLst>
      <p:ext uri="{BB962C8B-B14F-4D97-AF65-F5344CB8AC3E}">
        <p14:creationId xmlns:p14="http://schemas.microsoft.com/office/powerpoint/2010/main" val="428744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Text Placeholder 2"/>
          <p:cNvSpPr>
            <a:spLocks noGrp="1"/>
          </p:cNvSpPr>
          <p:nvPr>
            <p:ph type="body" idx="1"/>
          </p:nvPr>
        </p:nvSpPr>
        <p:spPr/>
        <p:txBody>
          <a:bodyPr/>
          <a:lstStyle/>
          <a:p>
            <a:pPr eaLnBrk="1" hangingPunct="1">
              <a:buFontTx/>
              <a:buAutoNum type="arabicPeriod"/>
            </a:pPr>
            <a:r>
              <a:rPr lang="en-US" b="1" dirty="0">
                <a:latin typeface="Arial Black" pitchFamily="34" charset="0"/>
                <a:cs typeface="Arial" charset="0"/>
              </a:rPr>
              <a:t>NAMA JABATAN</a:t>
            </a:r>
          </a:p>
          <a:p>
            <a:pPr eaLnBrk="1" hangingPunct="1">
              <a:buFontTx/>
              <a:buAutoNum type="arabicPeriod"/>
            </a:pPr>
            <a:r>
              <a:rPr lang="en-US" b="1" dirty="0">
                <a:latin typeface="Arial Black" pitchFamily="34" charset="0"/>
                <a:cs typeface="Arial" charset="0"/>
              </a:rPr>
              <a:t>KODE JABATAN</a:t>
            </a:r>
          </a:p>
          <a:p>
            <a:pPr eaLnBrk="1" hangingPunct="1">
              <a:buFontTx/>
              <a:buAutoNum type="arabicPeriod"/>
            </a:pPr>
            <a:r>
              <a:rPr lang="en-US" b="1" dirty="0">
                <a:latin typeface="Arial Black" pitchFamily="34" charset="0"/>
                <a:cs typeface="Arial" charset="0"/>
              </a:rPr>
              <a:t>LETAK JABATAN DALAM UNIT KERJA</a:t>
            </a:r>
          </a:p>
          <a:p>
            <a:pPr eaLnBrk="1" hangingPunct="1">
              <a:buFontTx/>
              <a:buAutoNum type="arabicPeriod"/>
            </a:pPr>
            <a:r>
              <a:rPr lang="en-US" b="1" dirty="0">
                <a:latin typeface="Arial Black" pitchFamily="34" charset="0"/>
                <a:cs typeface="Arial" charset="0"/>
              </a:rPr>
              <a:t>IKHTISAR JABATAN</a:t>
            </a:r>
          </a:p>
          <a:p>
            <a:pPr eaLnBrk="1" hangingPunct="1">
              <a:buFontTx/>
              <a:buAutoNum type="arabicPeriod"/>
            </a:pPr>
            <a:r>
              <a:rPr lang="en-US" b="1" dirty="0">
                <a:latin typeface="Arial Black" pitchFamily="34" charset="0"/>
                <a:cs typeface="Arial" charset="0"/>
              </a:rPr>
              <a:t>URAIAN TUGAS</a:t>
            </a:r>
          </a:p>
          <a:p>
            <a:pPr eaLnBrk="1" hangingPunct="1">
              <a:buFontTx/>
              <a:buAutoNum type="arabicPeriod"/>
            </a:pPr>
            <a:r>
              <a:rPr lang="en-US" b="1" dirty="0">
                <a:latin typeface="Arial Black" pitchFamily="34" charset="0"/>
                <a:cs typeface="Arial" charset="0"/>
              </a:rPr>
              <a:t>BAHAN KERJA</a:t>
            </a:r>
          </a:p>
          <a:p>
            <a:pPr eaLnBrk="1" hangingPunct="1">
              <a:buFontTx/>
              <a:buAutoNum type="arabicPeriod"/>
            </a:pPr>
            <a:r>
              <a:rPr lang="en-US" b="1" dirty="0">
                <a:latin typeface="Arial Black" pitchFamily="34" charset="0"/>
                <a:cs typeface="Arial" charset="0"/>
              </a:rPr>
              <a:t>PERANGKAT KERJA</a:t>
            </a:r>
          </a:p>
          <a:p>
            <a:pPr eaLnBrk="1" hangingPunct="1">
              <a:buFontTx/>
              <a:buAutoNum type="arabicPeriod"/>
            </a:pPr>
            <a:r>
              <a:rPr lang="en-US" b="1" dirty="0">
                <a:latin typeface="Arial Black" pitchFamily="34" charset="0"/>
                <a:cs typeface="Arial" charset="0"/>
              </a:rPr>
              <a:t>HASIL KERJA</a:t>
            </a:r>
          </a:p>
          <a:p>
            <a:endParaRPr lang="id-ID" dirty="0"/>
          </a:p>
        </p:txBody>
      </p:sp>
      <p:sp>
        <p:nvSpPr>
          <p:cNvPr id="4" name="Text Placeholder 3"/>
          <p:cNvSpPr>
            <a:spLocks noGrp="1"/>
          </p:cNvSpPr>
          <p:nvPr>
            <p:ph type="body" idx="2"/>
          </p:nvPr>
        </p:nvSpPr>
        <p:spPr/>
        <p:txBody>
          <a:bodyPr/>
          <a:lstStyle/>
          <a:p>
            <a:pPr marL="342900" indent="-342900" eaLnBrk="1" hangingPunct="1">
              <a:buFont typeface="+mj-lt"/>
              <a:buAutoNum type="arabicPeriod" startAt="9"/>
            </a:pPr>
            <a:r>
              <a:rPr lang="en-US" b="1" dirty="0">
                <a:latin typeface="Arial Black" pitchFamily="34" charset="0"/>
                <a:cs typeface="Arial" charset="0"/>
              </a:rPr>
              <a:t>KORELASI JABATAN</a:t>
            </a:r>
          </a:p>
          <a:p>
            <a:pPr eaLnBrk="1" hangingPunct="1">
              <a:buFontTx/>
              <a:buAutoNum type="arabicPeriod" startAt="9"/>
            </a:pPr>
            <a:r>
              <a:rPr lang="en-US" b="1" dirty="0">
                <a:latin typeface="Arial Black" pitchFamily="34" charset="0"/>
                <a:cs typeface="Arial" charset="0"/>
              </a:rPr>
              <a:t>TANGGUNG JAWAB</a:t>
            </a:r>
          </a:p>
          <a:p>
            <a:pPr eaLnBrk="1" hangingPunct="1">
              <a:buFontTx/>
              <a:buAutoNum type="arabicPeriod" startAt="9"/>
            </a:pPr>
            <a:r>
              <a:rPr lang="en-US" b="1" dirty="0">
                <a:latin typeface="Arial Black" pitchFamily="34" charset="0"/>
                <a:cs typeface="Arial" charset="0"/>
              </a:rPr>
              <a:t>WEWENANG</a:t>
            </a:r>
          </a:p>
          <a:p>
            <a:pPr eaLnBrk="1" hangingPunct="1">
              <a:buFontTx/>
              <a:buAutoNum type="arabicPeriod" startAt="9"/>
            </a:pPr>
            <a:r>
              <a:rPr lang="en-US" b="1" dirty="0">
                <a:latin typeface="Arial Black" pitchFamily="34" charset="0"/>
                <a:cs typeface="Arial" charset="0"/>
              </a:rPr>
              <a:t>JABATAN YANG ADA DI BAWAHNYA</a:t>
            </a:r>
          </a:p>
          <a:p>
            <a:pPr eaLnBrk="1" hangingPunct="1">
              <a:buFontTx/>
              <a:buAutoNum type="arabicPeriod" startAt="9"/>
            </a:pPr>
            <a:r>
              <a:rPr lang="en-US" b="1" dirty="0">
                <a:latin typeface="Arial Black" pitchFamily="34" charset="0"/>
                <a:cs typeface="Arial" charset="0"/>
              </a:rPr>
              <a:t>KONDISI LINGKUNGAN KERJA</a:t>
            </a:r>
          </a:p>
          <a:p>
            <a:pPr eaLnBrk="1" hangingPunct="1">
              <a:buFontTx/>
              <a:buAutoNum type="arabicPeriod" startAt="9"/>
            </a:pPr>
            <a:r>
              <a:rPr lang="en-US" b="1" dirty="0">
                <a:latin typeface="Arial Black" pitchFamily="34" charset="0"/>
                <a:cs typeface="Arial" charset="0"/>
              </a:rPr>
              <a:t>KEMUNGKINAN RESIKO BAHAYA</a:t>
            </a:r>
          </a:p>
          <a:p>
            <a:pPr eaLnBrk="1" hangingPunct="1">
              <a:buFontTx/>
              <a:buAutoNum type="arabicPeriod" startAt="9"/>
            </a:pPr>
            <a:r>
              <a:rPr lang="en-US" b="1" dirty="0">
                <a:latin typeface="Arial Black" pitchFamily="34" charset="0"/>
                <a:cs typeface="Arial" charset="0"/>
              </a:rPr>
              <a:t>FUNGSI PEKERJA</a:t>
            </a:r>
          </a:p>
          <a:p>
            <a:pPr eaLnBrk="1" hangingPunct="1">
              <a:buFontTx/>
              <a:buAutoNum type="arabicPeriod" startAt="9"/>
            </a:pPr>
            <a:r>
              <a:rPr lang="en-US" b="1" dirty="0">
                <a:latin typeface="Arial Black" pitchFamily="34" charset="0"/>
                <a:cs typeface="Arial" charset="0"/>
              </a:rPr>
              <a:t>SYARAT JABATAN</a:t>
            </a:r>
          </a:p>
          <a:p>
            <a:endParaRPr lang="id-ID" dirty="0"/>
          </a:p>
        </p:txBody>
      </p:sp>
    </p:spTree>
    <p:extLst>
      <p:ext uri="{BB962C8B-B14F-4D97-AF65-F5344CB8AC3E}">
        <p14:creationId xmlns:p14="http://schemas.microsoft.com/office/powerpoint/2010/main" val="4095986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Shape 506"/>
          <p:cNvSpPr txBox="1">
            <a:spLocks noGrp="1"/>
          </p:cNvSpPr>
          <p:nvPr>
            <p:ph type="body" idx="1"/>
          </p:nvPr>
        </p:nvSpPr>
        <p:spPr>
          <a:xfrm>
            <a:off x="1131500" y="1552950"/>
            <a:ext cx="3339900" cy="2665800"/>
          </a:xfrm>
          <a:prstGeom prst="rect">
            <a:avLst/>
          </a:prstGeom>
        </p:spPr>
        <p:txBody>
          <a:bodyPr wrap="square" lIns="91425" tIns="91425" rIns="91425" bIns="91425" anchor="t" anchorCtr="0">
            <a:noAutofit/>
          </a:bodyPr>
          <a:lstStyle/>
          <a:p>
            <a:r>
              <a:rPr lang="id-ID" b="1" dirty="0"/>
              <a:t>gaji</a:t>
            </a:r>
            <a:r>
              <a:rPr lang="id-ID" dirty="0"/>
              <a:t> </a:t>
            </a:r>
          </a:p>
          <a:p>
            <a:endParaRPr lang="id-ID" dirty="0"/>
          </a:p>
          <a:p>
            <a:r>
              <a:rPr lang="id-ID" sz="1600" dirty="0"/>
              <a:t>Tabel menunjukkan lemahnya hubungan positif antara gaji dan kinerja. Artinya jika terjadi kenaikan gaji maka Performance juga akan meningkat namun kenaikannya akan kecil. Jadi ada hubungan langsung antar variabel tersebut. </a:t>
            </a:r>
          </a:p>
        </p:txBody>
      </p:sp>
      <p:sp>
        <p:nvSpPr>
          <p:cNvPr id="507" name="Shape 507"/>
          <p:cNvSpPr txBox="1">
            <a:spLocks noGrp="1"/>
          </p:cNvSpPr>
          <p:nvPr>
            <p:ph type="title"/>
          </p:nvPr>
        </p:nvSpPr>
        <p:spPr>
          <a:xfrm>
            <a:off x="1047750" y="634125"/>
            <a:ext cx="6996600" cy="715800"/>
          </a:xfrm>
          <a:prstGeom prst="rect">
            <a:avLst/>
          </a:prstGeom>
        </p:spPr>
        <p:txBody>
          <a:bodyPr wrap="square" lIns="91425" tIns="91425" rIns="91425" bIns="91425" anchor="b" anchorCtr="0">
            <a:noAutofit/>
          </a:bodyPr>
          <a:lstStyle/>
          <a:p>
            <a:pPr lvl="0">
              <a:spcBef>
                <a:spcPts val="0"/>
              </a:spcBef>
              <a:buNone/>
            </a:pPr>
            <a:r>
              <a:rPr lang="id-ID" dirty="0"/>
              <a:t>Activity (cont...)</a:t>
            </a:r>
            <a:endParaRPr lang="en" dirty="0"/>
          </a:p>
        </p:txBody>
      </p:sp>
      <p:sp>
        <p:nvSpPr>
          <p:cNvPr id="508" name="Shape 508"/>
          <p:cNvSpPr txBox="1">
            <a:spLocks noGrp="1"/>
          </p:cNvSpPr>
          <p:nvPr>
            <p:ph type="body" idx="2"/>
          </p:nvPr>
        </p:nvSpPr>
        <p:spPr>
          <a:xfrm>
            <a:off x="4672563" y="1552950"/>
            <a:ext cx="3339900" cy="2665800"/>
          </a:xfrm>
          <a:prstGeom prst="rect">
            <a:avLst/>
          </a:prstGeom>
        </p:spPr>
        <p:txBody>
          <a:bodyPr wrap="square" lIns="91425" tIns="91425" rIns="91425" bIns="91425" anchor="t" anchorCtr="0">
            <a:noAutofit/>
          </a:bodyPr>
          <a:lstStyle/>
          <a:p>
            <a:r>
              <a:rPr lang="id-ID" b="1" dirty="0"/>
              <a:t>Imbalan-Kompensasi Tidak Langsung</a:t>
            </a:r>
            <a:r>
              <a:rPr lang="id-ID" dirty="0"/>
              <a:t> </a:t>
            </a:r>
          </a:p>
          <a:p>
            <a:pPr>
              <a:buNone/>
            </a:pPr>
            <a:r>
              <a:rPr lang="id-ID" sz="1600" dirty="0"/>
              <a:t>Tabel menunjukkan lemahnya hubungan positif antara penghargaan dan kompensasi tidak langsung. Artinya jika ada kenaikan reward maka kompensasi tidak langsung juga akan meningkat namun kenaikannya akan kecil. Jadi ada hubungan langsung antar variabel tersebut. </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04" y="1347614"/>
            <a:ext cx="85820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899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Shape 506"/>
          <p:cNvSpPr txBox="1">
            <a:spLocks noGrp="1"/>
          </p:cNvSpPr>
          <p:nvPr>
            <p:ph type="body" idx="1"/>
          </p:nvPr>
        </p:nvSpPr>
        <p:spPr>
          <a:xfrm>
            <a:off x="1131500" y="1552950"/>
            <a:ext cx="3339900" cy="2665800"/>
          </a:xfrm>
          <a:prstGeom prst="rect">
            <a:avLst/>
          </a:prstGeom>
        </p:spPr>
        <p:txBody>
          <a:bodyPr wrap="square" lIns="91425" tIns="91425" rIns="91425" bIns="91425" anchor="t" anchorCtr="0">
            <a:noAutofit/>
          </a:bodyPr>
          <a:lstStyle/>
          <a:p>
            <a:r>
              <a:rPr lang="id-ID" b="1" dirty="0"/>
              <a:t>gaji</a:t>
            </a:r>
            <a:r>
              <a:rPr lang="id-ID" dirty="0"/>
              <a:t> </a:t>
            </a:r>
          </a:p>
          <a:p>
            <a:endParaRPr lang="id-ID" dirty="0"/>
          </a:p>
          <a:p>
            <a:r>
              <a:rPr lang="id-ID" sz="1600" dirty="0"/>
              <a:t>Tabel menunjukkan lemahnya hubungan positif antara gaji dan kinerja. Artinya jika terjadi kenaikan gaji maka Performance juga akan meningkat namun kenaikannya akan kecil. Jadi ada hubungan langsung antar variabel tersebut. </a:t>
            </a:r>
          </a:p>
        </p:txBody>
      </p:sp>
      <p:sp>
        <p:nvSpPr>
          <p:cNvPr id="507" name="Shape 507"/>
          <p:cNvSpPr txBox="1">
            <a:spLocks noGrp="1"/>
          </p:cNvSpPr>
          <p:nvPr>
            <p:ph type="title"/>
          </p:nvPr>
        </p:nvSpPr>
        <p:spPr>
          <a:xfrm>
            <a:off x="1047750" y="634125"/>
            <a:ext cx="6996600" cy="715800"/>
          </a:xfrm>
          <a:prstGeom prst="rect">
            <a:avLst/>
          </a:prstGeom>
        </p:spPr>
        <p:txBody>
          <a:bodyPr wrap="square" lIns="91425" tIns="91425" rIns="91425" bIns="91425" anchor="b" anchorCtr="0">
            <a:noAutofit/>
          </a:bodyPr>
          <a:lstStyle/>
          <a:p>
            <a:pPr lvl="0">
              <a:spcBef>
                <a:spcPts val="0"/>
              </a:spcBef>
              <a:buNone/>
            </a:pPr>
            <a:r>
              <a:rPr lang="id-ID" sz="4000" dirty="0"/>
              <a:t>Result (hasil)</a:t>
            </a:r>
            <a:endParaRPr lang="en" dirty="0"/>
          </a:p>
        </p:txBody>
      </p:sp>
      <p:sp>
        <p:nvSpPr>
          <p:cNvPr id="508" name="Shape 508"/>
          <p:cNvSpPr txBox="1">
            <a:spLocks noGrp="1"/>
          </p:cNvSpPr>
          <p:nvPr>
            <p:ph type="body" idx="2"/>
          </p:nvPr>
        </p:nvSpPr>
        <p:spPr>
          <a:xfrm>
            <a:off x="4672563" y="1552950"/>
            <a:ext cx="3339900" cy="2665800"/>
          </a:xfrm>
          <a:prstGeom prst="rect">
            <a:avLst/>
          </a:prstGeom>
        </p:spPr>
        <p:txBody>
          <a:bodyPr wrap="square" lIns="91425" tIns="91425" rIns="91425" bIns="91425" anchor="t" anchorCtr="0">
            <a:noAutofit/>
          </a:bodyPr>
          <a:lstStyle/>
          <a:p>
            <a:r>
              <a:rPr lang="id-ID" b="1" dirty="0"/>
              <a:t>Imbalan-Kompensasi Tidak Langsung</a:t>
            </a:r>
            <a:r>
              <a:rPr lang="id-ID" dirty="0"/>
              <a:t> </a:t>
            </a:r>
          </a:p>
          <a:p>
            <a:pPr>
              <a:buNone/>
            </a:pPr>
            <a:r>
              <a:rPr lang="id-ID" sz="1600" dirty="0"/>
              <a:t>Tabel menunjukkan lemahnya hubungan positif antara penghargaan dan kompensasi tidak langsung. Artinya jika ada kenaikan reward maka kompensasi tidak langsung juga akan meningkat namun kenaikannya akan kecil. Jadi ada hubungan langsung antar variabel tersebut. </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275606"/>
            <a:ext cx="8143875"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5338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Shape 534"/>
          <p:cNvSpPr txBox="1">
            <a:spLocks noGrp="1"/>
          </p:cNvSpPr>
          <p:nvPr>
            <p:ph type="title"/>
          </p:nvPr>
        </p:nvSpPr>
        <p:spPr>
          <a:xfrm>
            <a:off x="1047750" y="0"/>
            <a:ext cx="6996600" cy="943200"/>
          </a:xfrm>
          <a:prstGeom prst="rect">
            <a:avLst/>
          </a:prstGeom>
        </p:spPr>
        <p:txBody>
          <a:bodyPr wrap="square" lIns="91425" tIns="91425" rIns="91425" bIns="91425" anchor="ctr" anchorCtr="0">
            <a:noAutofit/>
          </a:bodyPr>
          <a:lstStyle/>
          <a:p>
            <a:pPr lvl="0">
              <a:spcBef>
                <a:spcPts val="0"/>
              </a:spcBef>
              <a:buNone/>
            </a:pPr>
            <a:r>
              <a:rPr lang="id-ID" dirty="0"/>
              <a:t>Kesimpulan</a:t>
            </a:r>
            <a:endParaRPr lang="en" dirty="0"/>
          </a:p>
        </p:txBody>
      </p:sp>
      <p:sp>
        <p:nvSpPr>
          <p:cNvPr id="540" name="Shape 540"/>
          <p:cNvSpPr/>
          <p:nvPr/>
        </p:nvSpPr>
        <p:spPr>
          <a:xfrm>
            <a:off x="3485050" y="1567267"/>
            <a:ext cx="929494" cy="548374"/>
          </a:xfrm>
          <a:custGeom>
            <a:avLst/>
            <a:gdLst/>
            <a:ahLst/>
            <a:cxnLst/>
            <a:rect l="0" t="0" r="0" b="0"/>
            <a:pathLst>
              <a:path w="22274" h="13141" extrusionOk="0">
                <a:moveTo>
                  <a:pt x="14532" y="3786"/>
                </a:moveTo>
                <a:lnTo>
                  <a:pt x="11747" y="7084"/>
                </a:lnTo>
                <a:lnTo>
                  <a:pt x="11577" y="7035"/>
                </a:lnTo>
                <a:lnTo>
                  <a:pt x="11406" y="6986"/>
                </a:lnTo>
                <a:lnTo>
                  <a:pt x="11235" y="6937"/>
                </a:lnTo>
                <a:lnTo>
                  <a:pt x="10893" y="6937"/>
                </a:lnTo>
                <a:lnTo>
                  <a:pt x="10746" y="6961"/>
                </a:lnTo>
                <a:lnTo>
                  <a:pt x="9207" y="3786"/>
                </a:lnTo>
                <a:close/>
                <a:moveTo>
                  <a:pt x="7034" y="6082"/>
                </a:moveTo>
                <a:lnTo>
                  <a:pt x="7229" y="6302"/>
                </a:lnTo>
                <a:lnTo>
                  <a:pt x="7400" y="6522"/>
                </a:lnTo>
                <a:lnTo>
                  <a:pt x="7571" y="6766"/>
                </a:lnTo>
                <a:lnTo>
                  <a:pt x="7718" y="7010"/>
                </a:lnTo>
                <a:lnTo>
                  <a:pt x="7840" y="7279"/>
                </a:lnTo>
                <a:lnTo>
                  <a:pt x="7937" y="7572"/>
                </a:lnTo>
                <a:lnTo>
                  <a:pt x="8011" y="7841"/>
                </a:lnTo>
                <a:lnTo>
                  <a:pt x="8060" y="8134"/>
                </a:lnTo>
                <a:lnTo>
                  <a:pt x="5422" y="8134"/>
                </a:lnTo>
                <a:lnTo>
                  <a:pt x="7034" y="6082"/>
                </a:lnTo>
                <a:close/>
                <a:moveTo>
                  <a:pt x="8475" y="4275"/>
                </a:moveTo>
                <a:lnTo>
                  <a:pt x="9965" y="7352"/>
                </a:lnTo>
                <a:lnTo>
                  <a:pt x="9769" y="7523"/>
                </a:lnTo>
                <a:lnTo>
                  <a:pt x="9623" y="7743"/>
                </a:lnTo>
                <a:lnTo>
                  <a:pt x="9525" y="7963"/>
                </a:lnTo>
                <a:lnTo>
                  <a:pt x="9427" y="8183"/>
                </a:lnTo>
                <a:lnTo>
                  <a:pt x="9061" y="8183"/>
                </a:lnTo>
                <a:lnTo>
                  <a:pt x="8988" y="7767"/>
                </a:lnTo>
                <a:lnTo>
                  <a:pt x="8890" y="7377"/>
                </a:lnTo>
                <a:lnTo>
                  <a:pt x="8768" y="6986"/>
                </a:lnTo>
                <a:lnTo>
                  <a:pt x="8597" y="6619"/>
                </a:lnTo>
                <a:lnTo>
                  <a:pt x="8402" y="6253"/>
                </a:lnTo>
                <a:lnTo>
                  <a:pt x="8182" y="5936"/>
                </a:lnTo>
                <a:lnTo>
                  <a:pt x="7937" y="5618"/>
                </a:lnTo>
                <a:lnTo>
                  <a:pt x="7644" y="5325"/>
                </a:lnTo>
                <a:lnTo>
                  <a:pt x="8475" y="4275"/>
                </a:lnTo>
                <a:close/>
                <a:moveTo>
                  <a:pt x="11161" y="8012"/>
                </a:moveTo>
                <a:lnTo>
                  <a:pt x="11259" y="8060"/>
                </a:lnTo>
                <a:lnTo>
                  <a:pt x="11381" y="8109"/>
                </a:lnTo>
                <a:lnTo>
                  <a:pt x="11454" y="8183"/>
                </a:lnTo>
                <a:lnTo>
                  <a:pt x="11528" y="8280"/>
                </a:lnTo>
                <a:lnTo>
                  <a:pt x="11577" y="8378"/>
                </a:lnTo>
                <a:lnTo>
                  <a:pt x="11625" y="8476"/>
                </a:lnTo>
                <a:lnTo>
                  <a:pt x="11625" y="8598"/>
                </a:lnTo>
                <a:lnTo>
                  <a:pt x="11625" y="8695"/>
                </a:lnTo>
                <a:lnTo>
                  <a:pt x="11577" y="8818"/>
                </a:lnTo>
                <a:lnTo>
                  <a:pt x="11528" y="8915"/>
                </a:lnTo>
                <a:lnTo>
                  <a:pt x="11454" y="9013"/>
                </a:lnTo>
                <a:lnTo>
                  <a:pt x="11381" y="9062"/>
                </a:lnTo>
                <a:lnTo>
                  <a:pt x="11259" y="9135"/>
                </a:lnTo>
                <a:lnTo>
                  <a:pt x="11161" y="9159"/>
                </a:lnTo>
                <a:lnTo>
                  <a:pt x="11039" y="9184"/>
                </a:lnTo>
                <a:lnTo>
                  <a:pt x="10942" y="9159"/>
                </a:lnTo>
                <a:lnTo>
                  <a:pt x="10819" y="9135"/>
                </a:lnTo>
                <a:lnTo>
                  <a:pt x="10722" y="9062"/>
                </a:lnTo>
                <a:lnTo>
                  <a:pt x="10624" y="9013"/>
                </a:lnTo>
                <a:lnTo>
                  <a:pt x="10575" y="8915"/>
                </a:lnTo>
                <a:lnTo>
                  <a:pt x="10502" y="8818"/>
                </a:lnTo>
                <a:lnTo>
                  <a:pt x="10477" y="8695"/>
                </a:lnTo>
                <a:lnTo>
                  <a:pt x="10453" y="8598"/>
                </a:lnTo>
                <a:lnTo>
                  <a:pt x="10477" y="8476"/>
                </a:lnTo>
                <a:lnTo>
                  <a:pt x="10502" y="8378"/>
                </a:lnTo>
                <a:lnTo>
                  <a:pt x="10575" y="8280"/>
                </a:lnTo>
                <a:lnTo>
                  <a:pt x="10624" y="8183"/>
                </a:lnTo>
                <a:lnTo>
                  <a:pt x="10722" y="8109"/>
                </a:lnTo>
                <a:lnTo>
                  <a:pt x="10819" y="8060"/>
                </a:lnTo>
                <a:lnTo>
                  <a:pt x="10942" y="8012"/>
                </a:lnTo>
                <a:close/>
                <a:moveTo>
                  <a:pt x="4811" y="5081"/>
                </a:moveTo>
                <a:lnTo>
                  <a:pt x="5056" y="5105"/>
                </a:lnTo>
                <a:lnTo>
                  <a:pt x="5275" y="5154"/>
                </a:lnTo>
                <a:lnTo>
                  <a:pt x="5520" y="5203"/>
                </a:lnTo>
                <a:lnTo>
                  <a:pt x="5739" y="5276"/>
                </a:lnTo>
                <a:lnTo>
                  <a:pt x="5959" y="5374"/>
                </a:lnTo>
                <a:lnTo>
                  <a:pt x="6179" y="5472"/>
                </a:lnTo>
                <a:lnTo>
                  <a:pt x="6374" y="5569"/>
                </a:lnTo>
                <a:lnTo>
                  <a:pt x="4640" y="7816"/>
                </a:lnTo>
                <a:lnTo>
                  <a:pt x="4396" y="7816"/>
                </a:lnTo>
                <a:lnTo>
                  <a:pt x="4250" y="7865"/>
                </a:lnTo>
                <a:lnTo>
                  <a:pt x="4127" y="7938"/>
                </a:lnTo>
                <a:lnTo>
                  <a:pt x="4005" y="8036"/>
                </a:lnTo>
                <a:lnTo>
                  <a:pt x="3908" y="8158"/>
                </a:lnTo>
                <a:lnTo>
                  <a:pt x="3834" y="8280"/>
                </a:lnTo>
                <a:lnTo>
                  <a:pt x="3786" y="8427"/>
                </a:lnTo>
                <a:lnTo>
                  <a:pt x="3761" y="8598"/>
                </a:lnTo>
                <a:lnTo>
                  <a:pt x="3786" y="8744"/>
                </a:lnTo>
                <a:lnTo>
                  <a:pt x="3834" y="8891"/>
                </a:lnTo>
                <a:lnTo>
                  <a:pt x="3908" y="9037"/>
                </a:lnTo>
                <a:lnTo>
                  <a:pt x="4005" y="9135"/>
                </a:lnTo>
                <a:lnTo>
                  <a:pt x="4127" y="9233"/>
                </a:lnTo>
                <a:lnTo>
                  <a:pt x="4250" y="9306"/>
                </a:lnTo>
                <a:lnTo>
                  <a:pt x="4396" y="9355"/>
                </a:lnTo>
                <a:lnTo>
                  <a:pt x="4543" y="9379"/>
                </a:lnTo>
                <a:lnTo>
                  <a:pt x="4738" y="9355"/>
                </a:lnTo>
                <a:lnTo>
                  <a:pt x="4933" y="9282"/>
                </a:lnTo>
                <a:lnTo>
                  <a:pt x="5080" y="9159"/>
                </a:lnTo>
                <a:lnTo>
                  <a:pt x="5227" y="9013"/>
                </a:lnTo>
                <a:lnTo>
                  <a:pt x="8060" y="9013"/>
                </a:lnTo>
                <a:lnTo>
                  <a:pt x="8011" y="9330"/>
                </a:lnTo>
                <a:lnTo>
                  <a:pt x="7937" y="9648"/>
                </a:lnTo>
                <a:lnTo>
                  <a:pt x="7815" y="9965"/>
                </a:lnTo>
                <a:lnTo>
                  <a:pt x="7693" y="10259"/>
                </a:lnTo>
                <a:lnTo>
                  <a:pt x="7522" y="10527"/>
                </a:lnTo>
                <a:lnTo>
                  <a:pt x="7351" y="10771"/>
                </a:lnTo>
                <a:lnTo>
                  <a:pt x="7156" y="11016"/>
                </a:lnTo>
                <a:lnTo>
                  <a:pt x="6912" y="11235"/>
                </a:lnTo>
                <a:lnTo>
                  <a:pt x="6667" y="11431"/>
                </a:lnTo>
                <a:lnTo>
                  <a:pt x="6423" y="11626"/>
                </a:lnTo>
                <a:lnTo>
                  <a:pt x="6130" y="11773"/>
                </a:lnTo>
                <a:lnTo>
                  <a:pt x="5837" y="11895"/>
                </a:lnTo>
                <a:lnTo>
                  <a:pt x="5544" y="12017"/>
                </a:lnTo>
                <a:lnTo>
                  <a:pt x="5227" y="12090"/>
                </a:lnTo>
                <a:lnTo>
                  <a:pt x="4885" y="12139"/>
                </a:lnTo>
                <a:lnTo>
                  <a:pt x="4201" y="12139"/>
                </a:lnTo>
                <a:lnTo>
                  <a:pt x="3834" y="12066"/>
                </a:lnTo>
                <a:lnTo>
                  <a:pt x="3517" y="11993"/>
                </a:lnTo>
                <a:lnTo>
                  <a:pt x="3175" y="11870"/>
                </a:lnTo>
                <a:lnTo>
                  <a:pt x="2882" y="11724"/>
                </a:lnTo>
                <a:lnTo>
                  <a:pt x="2589" y="11553"/>
                </a:lnTo>
                <a:lnTo>
                  <a:pt x="2320" y="11333"/>
                </a:lnTo>
                <a:lnTo>
                  <a:pt x="2052" y="11113"/>
                </a:lnTo>
                <a:lnTo>
                  <a:pt x="1832" y="10869"/>
                </a:lnTo>
                <a:lnTo>
                  <a:pt x="1636" y="10576"/>
                </a:lnTo>
                <a:lnTo>
                  <a:pt x="1441" y="10283"/>
                </a:lnTo>
                <a:lnTo>
                  <a:pt x="1294" y="9990"/>
                </a:lnTo>
                <a:lnTo>
                  <a:pt x="1172" y="9672"/>
                </a:lnTo>
                <a:lnTo>
                  <a:pt x="1099" y="9330"/>
                </a:lnTo>
                <a:lnTo>
                  <a:pt x="1050" y="8964"/>
                </a:lnTo>
                <a:lnTo>
                  <a:pt x="1026" y="8598"/>
                </a:lnTo>
                <a:lnTo>
                  <a:pt x="1050" y="8256"/>
                </a:lnTo>
                <a:lnTo>
                  <a:pt x="1099" y="7889"/>
                </a:lnTo>
                <a:lnTo>
                  <a:pt x="1172" y="7548"/>
                </a:lnTo>
                <a:lnTo>
                  <a:pt x="1294" y="7230"/>
                </a:lnTo>
                <a:lnTo>
                  <a:pt x="1441" y="6913"/>
                </a:lnTo>
                <a:lnTo>
                  <a:pt x="1636" y="6644"/>
                </a:lnTo>
                <a:lnTo>
                  <a:pt x="1832" y="6351"/>
                </a:lnTo>
                <a:lnTo>
                  <a:pt x="2052" y="6107"/>
                </a:lnTo>
                <a:lnTo>
                  <a:pt x="2320" y="5887"/>
                </a:lnTo>
                <a:lnTo>
                  <a:pt x="2589" y="5667"/>
                </a:lnTo>
                <a:lnTo>
                  <a:pt x="2882" y="5496"/>
                </a:lnTo>
                <a:lnTo>
                  <a:pt x="3175" y="5349"/>
                </a:lnTo>
                <a:lnTo>
                  <a:pt x="3517" y="5227"/>
                </a:lnTo>
                <a:lnTo>
                  <a:pt x="3834" y="5154"/>
                </a:lnTo>
                <a:lnTo>
                  <a:pt x="4201" y="5081"/>
                </a:lnTo>
                <a:close/>
                <a:moveTo>
                  <a:pt x="18097" y="5081"/>
                </a:moveTo>
                <a:lnTo>
                  <a:pt x="18464" y="5154"/>
                </a:lnTo>
                <a:lnTo>
                  <a:pt x="18806" y="5227"/>
                </a:lnTo>
                <a:lnTo>
                  <a:pt x="19123" y="5349"/>
                </a:lnTo>
                <a:lnTo>
                  <a:pt x="19441" y="5496"/>
                </a:lnTo>
                <a:lnTo>
                  <a:pt x="19734" y="5667"/>
                </a:lnTo>
                <a:lnTo>
                  <a:pt x="20002" y="5887"/>
                </a:lnTo>
                <a:lnTo>
                  <a:pt x="20247" y="6107"/>
                </a:lnTo>
                <a:lnTo>
                  <a:pt x="20466" y="6351"/>
                </a:lnTo>
                <a:lnTo>
                  <a:pt x="20686" y="6644"/>
                </a:lnTo>
                <a:lnTo>
                  <a:pt x="20857" y="6913"/>
                </a:lnTo>
                <a:lnTo>
                  <a:pt x="21004" y="7230"/>
                </a:lnTo>
                <a:lnTo>
                  <a:pt x="21126" y="7548"/>
                </a:lnTo>
                <a:lnTo>
                  <a:pt x="21199" y="7889"/>
                </a:lnTo>
                <a:lnTo>
                  <a:pt x="21272" y="8256"/>
                </a:lnTo>
                <a:lnTo>
                  <a:pt x="21272" y="8598"/>
                </a:lnTo>
                <a:lnTo>
                  <a:pt x="21272" y="8964"/>
                </a:lnTo>
                <a:lnTo>
                  <a:pt x="21199" y="9330"/>
                </a:lnTo>
                <a:lnTo>
                  <a:pt x="21126" y="9672"/>
                </a:lnTo>
                <a:lnTo>
                  <a:pt x="21004" y="9990"/>
                </a:lnTo>
                <a:lnTo>
                  <a:pt x="20857" y="10283"/>
                </a:lnTo>
                <a:lnTo>
                  <a:pt x="20686" y="10576"/>
                </a:lnTo>
                <a:lnTo>
                  <a:pt x="20466" y="10869"/>
                </a:lnTo>
                <a:lnTo>
                  <a:pt x="20247" y="11113"/>
                </a:lnTo>
                <a:lnTo>
                  <a:pt x="20002" y="11333"/>
                </a:lnTo>
                <a:lnTo>
                  <a:pt x="19734" y="11553"/>
                </a:lnTo>
                <a:lnTo>
                  <a:pt x="19441" y="11724"/>
                </a:lnTo>
                <a:lnTo>
                  <a:pt x="19123" y="11870"/>
                </a:lnTo>
                <a:lnTo>
                  <a:pt x="18806" y="11993"/>
                </a:lnTo>
                <a:lnTo>
                  <a:pt x="18464" y="12066"/>
                </a:lnTo>
                <a:lnTo>
                  <a:pt x="18097" y="12139"/>
                </a:lnTo>
                <a:lnTo>
                  <a:pt x="17389" y="12139"/>
                </a:lnTo>
                <a:lnTo>
                  <a:pt x="17023" y="12066"/>
                </a:lnTo>
                <a:lnTo>
                  <a:pt x="16705" y="11993"/>
                </a:lnTo>
                <a:lnTo>
                  <a:pt x="16363" y="11870"/>
                </a:lnTo>
                <a:lnTo>
                  <a:pt x="16070" y="11724"/>
                </a:lnTo>
                <a:lnTo>
                  <a:pt x="15777" y="11553"/>
                </a:lnTo>
                <a:lnTo>
                  <a:pt x="15509" y="11333"/>
                </a:lnTo>
                <a:lnTo>
                  <a:pt x="15240" y="11113"/>
                </a:lnTo>
                <a:lnTo>
                  <a:pt x="15020" y="10869"/>
                </a:lnTo>
                <a:lnTo>
                  <a:pt x="14825" y="10576"/>
                </a:lnTo>
                <a:lnTo>
                  <a:pt x="14629" y="10283"/>
                </a:lnTo>
                <a:lnTo>
                  <a:pt x="14483" y="9990"/>
                </a:lnTo>
                <a:lnTo>
                  <a:pt x="14361" y="9672"/>
                </a:lnTo>
                <a:lnTo>
                  <a:pt x="14287" y="9330"/>
                </a:lnTo>
                <a:lnTo>
                  <a:pt x="14239" y="8964"/>
                </a:lnTo>
                <a:lnTo>
                  <a:pt x="14214" y="8598"/>
                </a:lnTo>
                <a:lnTo>
                  <a:pt x="14214" y="8354"/>
                </a:lnTo>
                <a:lnTo>
                  <a:pt x="14239" y="8109"/>
                </a:lnTo>
                <a:lnTo>
                  <a:pt x="14287" y="7889"/>
                </a:lnTo>
                <a:lnTo>
                  <a:pt x="14336" y="7645"/>
                </a:lnTo>
                <a:lnTo>
                  <a:pt x="14410" y="7425"/>
                </a:lnTo>
                <a:lnTo>
                  <a:pt x="14507" y="7206"/>
                </a:lnTo>
                <a:lnTo>
                  <a:pt x="14605" y="6986"/>
                </a:lnTo>
                <a:lnTo>
                  <a:pt x="14703" y="6790"/>
                </a:lnTo>
                <a:lnTo>
                  <a:pt x="14849" y="6595"/>
                </a:lnTo>
                <a:lnTo>
                  <a:pt x="14971" y="6424"/>
                </a:lnTo>
                <a:lnTo>
                  <a:pt x="15118" y="6229"/>
                </a:lnTo>
                <a:lnTo>
                  <a:pt x="15289" y="6082"/>
                </a:lnTo>
                <a:lnTo>
                  <a:pt x="15460" y="5911"/>
                </a:lnTo>
                <a:lnTo>
                  <a:pt x="15631" y="5765"/>
                </a:lnTo>
                <a:lnTo>
                  <a:pt x="15826" y="5643"/>
                </a:lnTo>
                <a:lnTo>
                  <a:pt x="16022" y="5520"/>
                </a:lnTo>
                <a:lnTo>
                  <a:pt x="17096" y="8134"/>
                </a:lnTo>
                <a:lnTo>
                  <a:pt x="17023" y="8231"/>
                </a:lnTo>
                <a:lnTo>
                  <a:pt x="16974" y="8354"/>
                </a:lnTo>
                <a:lnTo>
                  <a:pt x="16950" y="8476"/>
                </a:lnTo>
                <a:lnTo>
                  <a:pt x="16925" y="8598"/>
                </a:lnTo>
                <a:lnTo>
                  <a:pt x="16950" y="8744"/>
                </a:lnTo>
                <a:lnTo>
                  <a:pt x="16998" y="8891"/>
                </a:lnTo>
                <a:lnTo>
                  <a:pt x="17072" y="9037"/>
                </a:lnTo>
                <a:lnTo>
                  <a:pt x="17169" y="9135"/>
                </a:lnTo>
                <a:lnTo>
                  <a:pt x="17292" y="9233"/>
                </a:lnTo>
                <a:lnTo>
                  <a:pt x="17414" y="9306"/>
                </a:lnTo>
                <a:lnTo>
                  <a:pt x="17560" y="9355"/>
                </a:lnTo>
                <a:lnTo>
                  <a:pt x="17731" y="9379"/>
                </a:lnTo>
                <a:lnTo>
                  <a:pt x="17878" y="9355"/>
                </a:lnTo>
                <a:lnTo>
                  <a:pt x="18024" y="9306"/>
                </a:lnTo>
                <a:lnTo>
                  <a:pt x="18146" y="9233"/>
                </a:lnTo>
                <a:lnTo>
                  <a:pt x="18268" y="9135"/>
                </a:lnTo>
                <a:lnTo>
                  <a:pt x="18366" y="9037"/>
                </a:lnTo>
                <a:lnTo>
                  <a:pt x="18439" y="8891"/>
                </a:lnTo>
                <a:lnTo>
                  <a:pt x="18488" y="8744"/>
                </a:lnTo>
                <a:lnTo>
                  <a:pt x="18513" y="8598"/>
                </a:lnTo>
                <a:lnTo>
                  <a:pt x="18488" y="8451"/>
                </a:lnTo>
                <a:lnTo>
                  <a:pt x="18464" y="8329"/>
                </a:lnTo>
                <a:lnTo>
                  <a:pt x="18391" y="8207"/>
                </a:lnTo>
                <a:lnTo>
                  <a:pt x="18317" y="8085"/>
                </a:lnTo>
                <a:lnTo>
                  <a:pt x="18220" y="7987"/>
                </a:lnTo>
                <a:lnTo>
                  <a:pt x="18122" y="7914"/>
                </a:lnTo>
                <a:lnTo>
                  <a:pt x="18000" y="7865"/>
                </a:lnTo>
                <a:lnTo>
                  <a:pt x="17853" y="7816"/>
                </a:lnTo>
                <a:lnTo>
                  <a:pt x="16803" y="5203"/>
                </a:lnTo>
                <a:lnTo>
                  <a:pt x="17023" y="5154"/>
                </a:lnTo>
                <a:lnTo>
                  <a:pt x="17267" y="5105"/>
                </a:lnTo>
                <a:lnTo>
                  <a:pt x="17511" y="5081"/>
                </a:lnTo>
                <a:close/>
                <a:moveTo>
                  <a:pt x="6252" y="1"/>
                </a:moveTo>
                <a:lnTo>
                  <a:pt x="6179" y="25"/>
                </a:lnTo>
                <a:lnTo>
                  <a:pt x="6106" y="74"/>
                </a:lnTo>
                <a:lnTo>
                  <a:pt x="6057" y="123"/>
                </a:lnTo>
                <a:lnTo>
                  <a:pt x="6008" y="196"/>
                </a:lnTo>
                <a:lnTo>
                  <a:pt x="5959" y="245"/>
                </a:lnTo>
                <a:lnTo>
                  <a:pt x="5935" y="343"/>
                </a:lnTo>
                <a:lnTo>
                  <a:pt x="5935" y="416"/>
                </a:lnTo>
                <a:lnTo>
                  <a:pt x="5959" y="660"/>
                </a:lnTo>
                <a:lnTo>
                  <a:pt x="6057" y="978"/>
                </a:lnTo>
                <a:lnTo>
                  <a:pt x="6106" y="1124"/>
                </a:lnTo>
                <a:lnTo>
                  <a:pt x="6179" y="1222"/>
                </a:lnTo>
                <a:lnTo>
                  <a:pt x="6252" y="1320"/>
                </a:lnTo>
                <a:lnTo>
                  <a:pt x="6350" y="1344"/>
                </a:lnTo>
                <a:lnTo>
                  <a:pt x="7107" y="1344"/>
                </a:lnTo>
                <a:lnTo>
                  <a:pt x="8084" y="3396"/>
                </a:lnTo>
                <a:lnTo>
                  <a:pt x="6985" y="4788"/>
                </a:lnTo>
                <a:lnTo>
                  <a:pt x="6716" y="4617"/>
                </a:lnTo>
                <a:lnTo>
                  <a:pt x="6423" y="4470"/>
                </a:lnTo>
                <a:lnTo>
                  <a:pt x="6130" y="4348"/>
                </a:lnTo>
                <a:lnTo>
                  <a:pt x="5813" y="4250"/>
                </a:lnTo>
                <a:lnTo>
                  <a:pt x="5495" y="4177"/>
                </a:lnTo>
                <a:lnTo>
                  <a:pt x="5178" y="4104"/>
                </a:lnTo>
                <a:lnTo>
                  <a:pt x="4860" y="4079"/>
                </a:lnTo>
                <a:lnTo>
                  <a:pt x="4030" y="4079"/>
                </a:lnTo>
                <a:lnTo>
                  <a:pt x="3590" y="4153"/>
                </a:lnTo>
                <a:lnTo>
                  <a:pt x="3151" y="4275"/>
                </a:lnTo>
                <a:lnTo>
                  <a:pt x="2735" y="4421"/>
                </a:lnTo>
                <a:lnTo>
                  <a:pt x="2345" y="4617"/>
                </a:lnTo>
                <a:lnTo>
                  <a:pt x="1978" y="4837"/>
                </a:lnTo>
                <a:lnTo>
                  <a:pt x="1636" y="5105"/>
                </a:lnTo>
                <a:lnTo>
                  <a:pt x="1319" y="5398"/>
                </a:lnTo>
                <a:lnTo>
                  <a:pt x="1026" y="5716"/>
                </a:lnTo>
                <a:lnTo>
                  <a:pt x="782" y="6058"/>
                </a:lnTo>
                <a:lnTo>
                  <a:pt x="537" y="6449"/>
                </a:lnTo>
                <a:lnTo>
                  <a:pt x="366" y="6839"/>
                </a:lnTo>
                <a:lnTo>
                  <a:pt x="220" y="7254"/>
                </a:lnTo>
                <a:lnTo>
                  <a:pt x="98" y="7670"/>
                </a:lnTo>
                <a:lnTo>
                  <a:pt x="24" y="8134"/>
                </a:lnTo>
                <a:lnTo>
                  <a:pt x="0" y="8598"/>
                </a:lnTo>
                <a:lnTo>
                  <a:pt x="24" y="9062"/>
                </a:lnTo>
                <a:lnTo>
                  <a:pt x="98" y="9501"/>
                </a:lnTo>
                <a:lnTo>
                  <a:pt x="220" y="9941"/>
                </a:lnTo>
                <a:lnTo>
                  <a:pt x="366" y="10356"/>
                </a:lnTo>
                <a:lnTo>
                  <a:pt x="562" y="10747"/>
                </a:lnTo>
                <a:lnTo>
                  <a:pt x="782" y="11138"/>
                </a:lnTo>
                <a:lnTo>
                  <a:pt x="1050" y="11480"/>
                </a:lnTo>
                <a:lnTo>
                  <a:pt x="1343" y="11797"/>
                </a:lnTo>
                <a:lnTo>
                  <a:pt x="1661" y="12090"/>
                </a:lnTo>
                <a:lnTo>
                  <a:pt x="2003" y="12359"/>
                </a:lnTo>
                <a:lnTo>
                  <a:pt x="2369" y="12579"/>
                </a:lnTo>
                <a:lnTo>
                  <a:pt x="2760" y="12774"/>
                </a:lnTo>
                <a:lnTo>
                  <a:pt x="3175" y="12945"/>
                </a:lnTo>
                <a:lnTo>
                  <a:pt x="3615" y="13043"/>
                </a:lnTo>
                <a:lnTo>
                  <a:pt x="4079" y="13116"/>
                </a:lnTo>
                <a:lnTo>
                  <a:pt x="4518" y="13140"/>
                </a:lnTo>
                <a:lnTo>
                  <a:pt x="4982" y="13116"/>
                </a:lnTo>
                <a:lnTo>
                  <a:pt x="5397" y="13043"/>
                </a:lnTo>
                <a:lnTo>
                  <a:pt x="5813" y="12945"/>
                </a:lnTo>
                <a:lnTo>
                  <a:pt x="6228" y="12823"/>
                </a:lnTo>
                <a:lnTo>
                  <a:pt x="6594" y="12628"/>
                </a:lnTo>
                <a:lnTo>
                  <a:pt x="6961" y="12432"/>
                </a:lnTo>
                <a:lnTo>
                  <a:pt x="7302" y="12188"/>
                </a:lnTo>
                <a:lnTo>
                  <a:pt x="7620" y="11919"/>
                </a:lnTo>
                <a:lnTo>
                  <a:pt x="7913" y="11626"/>
                </a:lnTo>
                <a:lnTo>
                  <a:pt x="8182" y="11309"/>
                </a:lnTo>
                <a:lnTo>
                  <a:pt x="8402" y="10967"/>
                </a:lnTo>
                <a:lnTo>
                  <a:pt x="8597" y="10625"/>
                </a:lnTo>
                <a:lnTo>
                  <a:pt x="8768" y="10234"/>
                </a:lnTo>
                <a:lnTo>
                  <a:pt x="8890" y="9843"/>
                </a:lnTo>
                <a:lnTo>
                  <a:pt x="8988" y="9428"/>
                </a:lnTo>
                <a:lnTo>
                  <a:pt x="9061" y="9013"/>
                </a:lnTo>
                <a:lnTo>
                  <a:pt x="9427" y="9013"/>
                </a:lnTo>
                <a:lnTo>
                  <a:pt x="9525" y="9282"/>
                </a:lnTo>
                <a:lnTo>
                  <a:pt x="9647" y="9501"/>
                </a:lnTo>
                <a:lnTo>
                  <a:pt x="9818" y="9721"/>
                </a:lnTo>
                <a:lnTo>
                  <a:pt x="10013" y="9892"/>
                </a:lnTo>
                <a:lnTo>
                  <a:pt x="10233" y="10039"/>
                </a:lnTo>
                <a:lnTo>
                  <a:pt x="10477" y="10161"/>
                </a:lnTo>
                <a:lnTo>
                  <a:pt x="10746" y="10234"/>
                </a:lnTo>
                <a:lnTo>
                  <a:pt x="11186" y="10234"/>
                </a:lnTo>
                <a:lnTo>
                  <a:pt x="11357" y="10210"/>
                </a:lnTo>
                <a:lnTo>
                  <a:pt x="11503" y="10161"/>
                </a:lnTo>
                <a:lnTo>
                  <a:pt x="11674" y="10112"/>
                </a:lnTo>
                <a:lnTo>
                  <a:pt x="11821" y="10039"/>
                </a:lnTo>
                <a:lnTo>
                  <a:pt x="11943" y="9965"/>
                </a:lnTo>
                <a:lnTo>
                  <a:pt x="12065" y="9868"/>
                </a:lnTo>
                <a:lnTo>
                  <a:pt x="12187" y="9770"/>
                </a:lnTo>
                <a:lnTo>
                  <a:pt x="12309" y="9648"/>
                </a:lnTo>
                <a:lnTo>
                  <a:pt x="12382" y="9526"/>
                </a:lnTo>
                <a:lnTo>
                  <a:pt x="12480" y="9379"/>
                </a:lnTo>
                <a:lnTo>
                  <a:pt x="12553" y="9233"/>
                </a:lnTo>
                <a:lnTo>
                  <a:pt x="12602" y="9086"/>
                </a:lnTo>
                <a:lnTo>
                  <a:pt x="12651" y="8915"/>
                </a:lnTo>
                <a:lnTo>
                  <a:pt x="12676" y="8769"/>
                </a:lnTo>
                <a:lnTo>
                  <a:pt x="12676" y="8598"/>
                </a:lnTo>
                <a:lnTo>
                  <a:pt x="12651" y="8329"/>
                </a:lnTo>
                <a:lnTo>
                  <a:pt x="12602" y="8085"/>
                </a:lnTo>
                <a:lnTo>
                  <a:pt x="12505" y="7865"/>
                </a:lnTo>
                <a:lnTo>
                  <a:pt x="12358" y="7645"/>
                </a:lnTo>
                <a:lnTo>
                  <a:pt x="15411" y="4055"/>
                </a:lnTo>
                <a:lnTo>
                  <a:pt x="15631" y="4592"/>
                </a:lnTo>
                <a:lnTo>
                  <a:pt x="15362" y="4739"/>
                </a:lnTo>
                <a:lnTo>
                  <a:pt x="15093" y="4910"/>
                </a:lnTo>
                <a:lnTo>
                  <a:pt x="14849" y="5105"/>
                </a:lnTo>
                <a:lnTo>
                  <a:pt x="14605" y="5301"/>
                </a:lnTo>
                <a:lnTo>
                  <a:pt x="14385" y="5520"/>
                </a:lnTo>
                <a:lnTo>
                  <a:pt x="14190" y="5765"/>
                </a:lnTo>
                <a:lnTo>
                  <a:pt x="14019" y="6009"/>
                </a:lnTo>
                <a:lnTo>
                  <a:pt x="13848" y="6253"/>
                </a:lnTo>
                <a:lnTo>
                  <a:pt x="13701" y="6522"/>
                </a:lnTo>
                <a:lnTo>
                  <a:pt x="13579" y="6790"/>
                </a:lnTo>
                <a:lnTo>
                  <a:pt x="13457" y="7084"/>
                </a:lnTo>
                <a:lnTo>
                  <a:pt x="13359" y="7377"/>
                </a:lnTo>
                <a:lnTo>
                  <a:pt x="13286" y="7670"/>
                </a:lnTo>
                <a:lnTo>
                  <a:pt x="13237" y="7963"/>
                </a:lnTo>
                <a:lnTo>
                  <a:pt x="13213" y="8280"/>
                </a:lnTo>
                <a:lnTo>
                  <a:pt x="13188" y="8598"/>
                </a:lnTo>
                <a:lnTo>
                  <a:pt x="13213" y="9062"/>
                </a:lnTo>
                <a:lnTo>
                  <a:pt x="13286" y="9501"/>
                </a:lnTo>
                <a:lnTo>
                  <a:pt x="13408" y="9941"/>
                </a:lnTo>
                <a:lnTo>
                  <a:pt x="13555" y="10356"/>
                </a:lnTo>
                <a:lnTo>
                  <a:pt x="13750" y="10747"/>
                </a:lnTo>
                <a:lnTo>
                  <a:pt x="13970" y="11138"/>
                </a:lnTo>
                <a:lnTo>
                  <a:pt x="14239" y="11480"/>
                </a:lnTo>
                <a:lnTo>
                  <a:pt x="14532" y="11797"/>
                </a:lnTo>
                <a:lnTo>
                  <a:pt x="14849" y="12090"/>
                </a:lnTo>
                <a:lnTo>
                  <a:pt x="15191" y="12359"/>
                </a:lnTo>
                <a:lnTo>
                  <a:pt x="15582" y="12579"/>
                </a:lnTo>
                <a:lnTo>
                  <a:pt x="15973" y="12774"/>
                </a:lnTo>
                <a:lnTo>
                  <a:pt x="16388" y="12945"/>
                </a:lnTo>
                <a:lnTo>
                  <a:pt x="16827" y="13043"/>
                </a:lnTo>
                <a:lnTo>
                  <a:pt x="17267" y="13116"/>
                </a:lnTo>
                <a:lnTo>
                  <a:pt x="17756" y="13140"/>
                </a:lnTo>
                <a:lnTo>
                  <a:pt x="18195" y="13116"/>
                </a:lnTo>
                <a:lnTo>
                  <a:pt x="18659" y="13043"/>
                </a:lnTo>
                <a:lnTo>
                  <a:pt x="19099" y="12945"/>
                </a:lnTo>
                <a:lnTo>
                  <a:pt x="19514" y="12774"/>
                </a:lnTo>
                <a:lnTo>
                  <a:pt x="19905" y="12579"/>
                </a:lnTo>
                <a:lnTo>
                  <a:pt x="20271" y="12359"/>
                </a:lnTo>
                <a:lnTo>
                  <a:pt x="20613" y="12090"/>
                </a:lnTo>
                <a:lnTo>
                  <a:pt x="20931" y="11797"/>
                </a:lnTo>
                <a:lnTo>
                  <a:pt x="21224" y="11480"/>
                </a:lnTo>
                <a:lnTo>
                  <a:pt x="21492" y="11138"/>
                </a:lnTo>
                <a:lnTo>
                  <a:pt x="21712" y="10747"/>
                </a:lnTo>
                <a:lnTo>
                  <a:pt x="21907" y="10356"/>
                </a:lnTo>
                <a:lnTo>
                  <a:pt x="22054" y="9941"/>
                </a:lnTo>
                <a:lnTo>
                  <a:pt x="22176" y="9501"/>
                </a:lnTo>
                <a:lnTo>
                  <a:pt x="22249" y="9062"/>
                </a:lnTo>
                <a:lnTo>
                  <a:pt x="22274" y="8598"/>
                </a:lnTo>
                <a:lnTo>
                  <a:pt x="22249" y="8134"/>
                </a:lnTo>
                <a:lnTo>
                  <a:pt x="22176" y="7670"/>
                </a:lnTo>
                <a:lnTo>
                  <a:pt x="22054" y="7230"/>
                </a:lnTo>
                <a:lnTo>
                  <a:pt x="21907" y="6815"/>
                </a:lnTo>
                <a:lnTo>
                  <a:pt x="21712" y="6424"/>
                </a:lnTo>
                <a:lnTo>
                  <a:pt x="21492" y="6058"/>
                </a:lnTo>
                <a:lnTo>
                  <a:pt x="21224" y="5691"/>
                </a:lnTo>
                <a:lnTo>
                  <a:pt x="20931" y="5374"/>
                </a:lnTo>
                <a:lnTo>
                  <a:pt x="20613" y="5081"/>
                </a:lnTo>
                <a:lnTo>
                  <a:pt x="20271" y="4812"/>
                </a:lnTo>
                <a:lnTo>
                  <a:pt x="19905" y="4592"/>
                </a:lnTo>
                <a:lnTo>
                  <a:pt x="19514" y="4397"/>
                </a:lnTo>
                <a:lnTo>
                  <a:pt x="19099" y="4250"/>
                </a:lnTo>
                <a:lnTo>
                  <a:pt x="18659" y="4128"/>
                </a:lnTo>
                <a:lnTo>
                  <a:pt x="18195" y="4079"/>
                </a:lnTo>
                <a:lnTo>
                  <a:pt x="17756" y="4055"/>
                </a:lnTo>
                <a:lnTo>
                  <a:pt x="17414" y="4055"/>
                </a:lnTo>
                <a:lnTo>
                  <a:pt x="17072" y="4104"/>
                </a:lnTo>
                <a:lnTo>
                  <a:pt x="16754" y="4153"/>
                </a:lnTo>
                <a:lnTo>
                  <a:pt x="16412" y="4250"/>
                </a:lnTo>
                <a:lnTo>
                  <a:pt x="15240" y="1344"/>
                </a:lnTo>
                <a:lnTo>
                  <a:pt x="16144" y="1344"/>
                </a:lnTo>
                <a:lnTo>
                  <a:pt x="15997" y="1515"/>
                </a:lnTo>
                <a:lnTo>
                  <a:pt x="15924" y="1564"/>
                </a:lnTo>
                <a:lnTo>
                  <a:pt x="15899" y="1637"/>
                </a:lnTo>
                <a:lnTo>
                  <a:pt x="15875" y="1735"/>
                </a:lnTo>
                <a:lnTo>
                  <a:pt x="15875" y="1808"/>
                </a:lnTo>
                <a:lnTo>
                  <a:pt x="15875" y="1881"/>
                </a:lnTo>
                <a:lnTo>
                  <a:pt x="15899" y="1955"/>
                </a:lnTo>
                <a:lnTo>
                  <a:pt x="15924" y="2028"/>
                </a:lnTo>
                <a:lnTo>
                  <a:pt x="15997" y="2101"/>
                </a:lnTo>
                <a:lnTo>
                  <a:pt x="16046" y="2150"/>
                </a:lnTo>
                <a:lnTo>
                  <a:pt x="16119" y="2199"/>
                </a:lnTo>
                <a:lnTo>
                  <a:pt x="16192" y="2223"/>
                </a:lnTo>
                <a:lnTo>
                  <a:pt x="16363" y="2223"/>
                </a:lnTo>
                <a:lnTo>
                  <a:pt x="16437" y="2199"/>
                </a:lnTo>
                <a:lnTo>
                  <a:pt x="16510" y="2150"/>
                </a:lnTo>
                <a:lnTo>
                  <a:pt x="16583" y="2101"/>
                </a:lnTo>
                <a:lnTo>
                  <a:pt x="16754" y="1930"/>
                </a:lnTo>
                <a:lnTo>
                  <a:pt x="16852" y="1808"/>
                </a:lnTo>
                <a:lnTo>
                  <a:pt x="16925" y="1662"/>
                </a:lnTo>
                <a:lnTo>
                  <a:pt x="16998" y="1491"/>
                </a:lnTo>
                <a:lnTo>
                  <a:pt x="17047" y="1320"/>
                </a:lnTo>
                <a:lnTo>
                  <a:pt x="17047" y="1124"/>
                </a:lnTo>
                <a:lnTo>
                  <a:pt x="16998" y="953"/>
                </a:lnTo>
                <a:lnTo>
                  <a:pt x="16901" y="807"/>
                </a:lnTo>
                <a:lnTo>
                  <a:pt x="16779" y="685"/>
                </a:lnTo>
                <a:lnTo>
                  <a:pt x="16657" y="587"/>
                </a:lnTo>
                <a:lnTo>
                  <a:pt x="16486" y="538"/>
                </a:lnTo>
                <a:lnTo>
                  <a:pt x="16339" y="489"/>
                </a:lnTo>
                <a:lnTo>
                  <a:pt x="16192" y="465"/>
                </a:lnTo>
                <a:lnTo>
                  <a:pt x="14629" y="465"/>
                </a:lnTo>
                <a:lnTo>
                  <a:pt x="14507" y="489"/>
                </a:lnTo>
                <a:lnTo>
                  <a:pt x="14434" y="514"/>
                </a:lnTo>
                <a:lnTo>
                  <a:pt x="14312" y="611"/>
                </a:lnTo>
                <a:lnTo>
                  <a:pt x="14239" y="709"/>
                </a:lnTo>
                <a:lnTo>
                  <a:pt x="14214" y="807"/>
                </a:lnTo>
                <a:lnTo>
                  <a:pt x="14214" y="929"/>
                </a:lnTo>
                <a:lnTo>
                  <a:pt x="14239" y="1027"/>
                </a:lnTo>
                <a:lnTo>
                  <a:pt x="14996" y="2883"/>
                </a:lnTo>
                <a:lnTo>
                  <a:pt x="8792" y="2883"/>
                </a:lnTo>
                <a:lnTo>
                  <a:pt x="8035" y="1344"/>
                </a:lnTo>
                <a:lnTo>
                  <a:pt x="9427" y="1344"/>
                </a:lnTo>
                <a:lnTo>
                  <a:pt x="9525" y="1320"/>
                </a:lnTo>
                <a:lnTo>
                  <a:pt x="9598" y="1295"/>
                </a:lnTo>
                <a:lnTo>
                  <a:pt x="9672" y="1271"/>
                </a:lnTo>
                <a:lnTo>
                  <a:pt x="9720" y="1222"/>
                </a:lnTo>
                <a:lnTo>
                  <a:pt x="9794" y="1149"/>
                </a:lnTo>
                <a:lnTo>
                  <a:pt x="9818" y="1075"/>
                </a:lnTo>
                <a:lnTo>
                  <a:pt x="9842" y="1002"/>
                </a:lnTo>
                <a:lnTo>
                  <a:pt x="9842" y="904"/>
                </a:lnTo>
                <a:lnTo>
                  <a:pt x="9842" y="831"/>
                </a:lnTo>
                <a:lnTo>
                  <a:pt x="9818" y="734"/>
                </a:lnTo>
                <a:lnTo>
                  <a:pt x="9794" y="685"/>
                </a:lnTo>
                <a:lnTo>
                  <a:pt x="9720" y="611"/>
                </a:lnTo>
                <a:lnTo>
                  <a:pt x="9672" y="563"/>
                </a:lnTo>
                <a:lnTo>
                  <a:pt x="9598" y="514"/>
                </a:lnTo>
                <a:lnTo>
                  <a:pt x="9525" y="489"/>
                </a:lnTo>
                <a:lnTo>
                  <a:pt x="9427" y="489"/>
                </a:lnTo>
                <a:lnTo>
                  <a:pt x="6350" y="1"/>
                </a:lnTo>
                <a:close/>
              </a:path>
            </a:pathLst>
          </a:custGeom>
          <a:solidFill>
            <a:srgbClr val="FFFFFF"/>
          </a:solidFill>
          <a:ln>
            <a:noFill/>
          </a:ln>
        </p:spPr>
        <p:txBody>
          <a:bodyPr wrap="square" lIns="91425" tIns="91425" rIns="91425" bIns="91425" anchor="ctr" anchorCtr="0">
            <a:noAutofit/>
          </a:bodyPr>
          <a:lstStyle/>
          <a:p>
            <a:pPr lvl="0">
              <a:spcBef>
                <a:spcPts val="0"/>
              </a:spcBef>
              <a:buNone/>
            </a:pPr>
            <a:endParaRPr/>
          </a:p>
        </p:txBody>
      </p:sp>
      <p:grpSp>
        <p:nvGrpSpPr>
          <p:cNvPr id="541" name="Shape 541"/>
          <p:cNvGrpSpPr/>
          <p:nvPr/>
        </p:nvGrpSpPr>
        <p:grpSpPr>
          <a:xfrm>
            <a:off x="3844549" y="3126202"/>
            <a:ext cx="599842" cy="589958"/>
            <a:chOff x="1244325" y="4999400"/>
            <a:chExt cx="444525" cy="437200"/>
          </a:xfrm>
        </p:grpSpPr>
        <p:sp>
          <p:nvSpPr>
            <p:cNvPr id="542" name="Shape 542"/>
            <p:cNvSpPr/>
            <p:nvPr/>
          </p:nvSpPr>
          <p:spPr>
            <a:xfrm>
              <a:off x="1244325" y="5161200"/>
              <a:ext cx="374925" cy="222275"/>
            </a:xfrm>
            <a:custGeom>
              <a:avLst/>
              <a:gdLst/>
              <a:ahLst/>
              <a:cxnLst/>
              <a:rect l="0" t="0" r="0" b="0"/>
              <a:pathLst>
                <a:path w="14997" h="8891" extrusionOk="0">
                  <a:moveTo>
                    <a:pt x="2077" y="1661"/>
                  </a:moveTo>
                  <a:lnTo>
                    <a:pt x="2199" y="1685"/>
                  </a:lnTo>
                  <a:lnTo>
                    <a:pt x="2468" y="1783"/>
                  </a:lnTo>
                  <a:lnTo>
                    <a:pt x="2687" y="1930"/>
                  </a:lnTo>
                  <a:lnTo>
                    <a:pt x="2883" y="2076"/>
                  </a:lnTo>
                  <a:lnTo>
                    <a:pt x="2932" y="2443"/>
                  </a:lnTo>
                  <a:lnTo>
                    <a:pt x="3005" y="2833"/>
                  </a:lnTo>
                  <a:lnTo>
                    <a:pt x="3176" y="3664"/>
                  </a:lnTo>
                  <a:lnTo>
                    <a:pt x="3396" y="4470"/>
                  </a:lnTo>
                  <a:lnTo>
                    <a:pt x="3567" y="5154"/>
                  </a:lnTo>
                  <a:lnTo>
                    <a:pt x="3371" y="5105"/>
                  </a:lnTo>
                  <a:lnTo>
                    <a:pt x="3152" y="5031"/>
                  </a:lnTo>
                  <a:lnTo>
                    <a:pt x="2956" y="4934"/>
                  </a:lnTo>
                  <a:lnTo>
                    <a:pt x="2736" y="4812"/>
                  </a:lnTo>
                  <a:lnTo>
                    <a:pt x="2541" y="4690"/>
                  </a:lnTo>
                  <a:lnTo>
                    <a:pt x="2321" y="4543"/>
                  </a:lnTo>
                  <a:lnTo>
                    <a:pt x="2126" y="4372"/>
                  </a:lnTo>
                  <a:lnTo>
                    <a:pt x="1930" y="4201"/>
                  </a:lnTo>
                  <a:lnTo>
                    <a:pt x="1759" y="4006"/>
                  </a:lnTo>
                  <a:lnTo>
                    <a:pt x="1613" y="3810"/>
                  </a:lnTo>
                  <a:lnTo>
                    <a:pt x="1466" y="3590"/>
                  </a:lnTo>
                  <a:lnTo>
                    <a:pt x="1344" y="3395"/>
                  </a:lnTo>
                  <a:lnTo>
                    <a:pt x="1247" y="3175"/>
                  </a:lnTo>
                  <a:lnTo>
                    <a:pt x="1173" y="2931"/>
                  </a:lnTo>
                  <a:lnTo>
                    <a:pt x="1124" y="2711"/>
                  </a:lnTo>
                  <a:lnTo>
                    <a:pt x="1124" y="2491"/>
                  </a:lnTo>
                  <a:lnTo>
                    <a:pt x="1124" y="2320"/>
                  </a:lnTo>
                  <a:lnTo>
                    <a:pt x="1173" y="2174"/>
                  </a:lnTo>
                  <a:lnTo>
                    <a:pt x="1247" y="2027"/>
                  </a:lnTo>
                  <a:lnTo>
                    <a:pt x="1369" y="1905"/>
                  </a:lnTo>
                  <a:lnTo>
                    <a:pt x="1491" y="1808"/>
                  </a:lnTo>
                  <a:lnTo>
                    <a:pt x="1613" y="1734"/>
                  </a:lnTo>
                  <a:lnTo>
                    <a:pt x="1784" y="1685"/>
                  </a:lnTo>
                  <a:lnTo>
                    <a:pt x="1955" y="1661"/>
                  </a:lnTo>
                  <a:close/>
                  <a:moveTo>
                    <a:pt x="3225" y="0"/>
                  </a:moveTo>
                  <a:lnTo>
                    <a:pt x="3127" y="25"/>
                  </a:lnTo>
                  <a:lnTo>
                    <a:pt x="3029" y="98"/>
                  </a:lnTo>
                  <a:lnTo>
                    <a:pt x="2932" y="147"/>
                  </a:lnTo>
                  <a:lnTo>
                    <a:pt x="2883" y="245"/>
                  </a:lnTo>
                  <a:lnTo>
                    <a:pt x="2834" y="342"/>
                  </a:lnTo>
                  <a:lnTo>
                    <a:pt x="2785" y="440"/>
                  </a:lnTo>
                  <a:lnTo>
                    <a:pt x="2785" y="538"/>
                  </a:lnTo>
                  <a:lnTo>
                    <a:pt x="2785" y="709"/>
                  </a:lnTo>
                  <a:lnTo>
                    <a:pt x="2565" y="635"/>
                  </a:lnTo>
                  <a:lnTo>
                    <a:pt x="2370" y="586"/>
                  </a:lnTo>
                  <a:lnTo>
                    <a:pt x="2150" y="562"/>
                  </a:lnTo>
                  <a:lnTo>
                    <a:pt x="1955" y="538"/>
                  </a:lnTo>
                  <a:lnTo>
                    <a:pt x="1759" y="562"/>
                  </a:lnTo>
                  <a:lnTo>
                    <a:pt x="1564" y="586"/>
                  </a:lnTo>
                  <a:lnTo>
                    <a:pt x="1369" y="635"/>
                  </a:lnTo>
                  <a:lnTo>
                    <a:pt x="1198" y="709"/>
                  </a:lnTo>
                  <a:lnTo>
                    <a:pt x="1027" y="782"/>
                  </a:lnTo>
                  <a:lnTo>
                    <a:pt x="856" y="880"/>
                  </a:lnTo>
                  <a:lnTo>
                    <a:pt x="709" y="1002"/>
                  </a:lnTo>
                  <a:lnTo>
                    <a:pt x="563" y="1124"/>
                  </a:lnTo>
                  <a:lnTo>
                    <a:pt x="441" y="1246"/>
                  </a:lnTo>
                  <a:lnTo>
                    <a:pt x="343" y="1417"/>
                  </a:lnTo>
                  <a:lnTo>
                    <a:pt x="245" y="1563"/>
                  </a:lnTo>
                  <a:lnTo>
                    <a:pt x="147" y="1734"/>
                  </a:lnTo>
                  <a:lnTo>
                    <a:pt x="99" y="1905"/>
                  </a:lnTo>
                  <a:lnTo>
                    <a:pt x="50" y="2101"/>
                  </a:lnTo>
                  <a:lnTo>
                    <a:pt x="1" y="2296"/>
                  </a:lnTo>
                  <a:lnTo>
                    <a:pt x="1" y="2491"/>
                  </a:lnTo>
                  <a:lnTo>
                    <a:pt x="25" y="2858"/>
                  </a:lnTo>
                  <a:lnTo>
                    <a:pt x="99" y="3200"/>
                  </a:lnTo>
                  <a:lnTo>
                    <a:pt x="221" y="3566"/>
                  </a:lnTo>
                  <a:lnTo>
                    <a:pt x="367" y="3884"/>
                  </a:lnTo>
                  <a:lnTo>
                    <a:pt x="563" y="4225"/>
                  </a:lnTo>
                  <a:lnTo>
                    <a:pt x="782" y="4543"/>
                  </a:lnTo>
                  <a:lnTo>
                    <a:pt x="1027" y="4836"/>
                  </a:lnTo>
                  <a:lnTo>
                    <a:pt x="1295" y="5105"/>
                  </a:lnTo>
                  <a:lnTo>
                    <a:pt x="1588" y="5349"/>
                  </a:lnTo>
                  <a:lnTo>
                    <a:pt x="1906" y="5593"/>
                  </a:lnTo>
                  <a:lnTo>
                    <a:pt x="2248" y="5789"/>
                  </a:lnTo>
                  <a:lnTo>
                    <a:pt x="2590" y="5960"/>
                  </a:lnTo>
                  <a:lnTo>
                    <a:pt x="2932" y="6106"/>
                  </a:lnTo>
                  <a:lnTo>
                    <a:pt x="3274" y="6204"/>
                  </a:lnTo>
                  <a:lnTo>
                    <a:pt x="3616" y="6277"/>
                  </a:lnTo>
                  <a:lnTo>
                    <a:pt x="3957" y="6301"/>
                  </a:lnTo>
                  <a:lnTo>
                    <a:pt x="4080" y="6643"/>
                  </a:lnTo>
                  <a:lnTo>
                    <a:pt x="4226" y="6961"/>
                  </a:lnTo>
                  <a:lnTo>
                    <a:pt x="4519" y="7596"/>
                  </a:lnTo>
                  <a:lnTo>
                    <a:pt x="4812" y="8133"/>
                  </a:lnTo>
                  <a:lnTo>
                    <a:pt x="5081" y="8597"/>
                  </a:lnTo>
                  <a:lnTo>
                    <a:pt x="5154" y="8719"/>
                  </a:lnTo>
                  <a:lnTo>
                    <a:pt x="5276" y="8817"/>
                  </a:lnTo>
                  <a:lnTo>
                    <a:pt x="5423" y="8866"/>
                  </a:lnTo>
                  <a:lnTo>
                    <a:pt x="5569" y="8890"/>
                  </a:lnTo>
                  <a:lnTo>
                    <a:pt x="12212" y="8890"/>
                  </a:lnTo>
                  <a:lnTo>
                    <a:pt x="12359" y="8866"/>
                  </a:lnTo>
                  <a:lnTo>
                    <a:pt x="12506" y="8817"/>
                  </a:lnTo>
                  <a:lnTo>
                    <a:pt x="12628" y="8719"/>
                  </a:lnTo>
                  <a:lnTo>
                    <a:pt x="12701" y="8597"/>
                  </a:lnTo>
                  <a:lnTo>
                    <a:pt x="12994" y="8060"/>
                  </a:lnTo>
                  <a:lnTo>
                    <a:pt x="13360" y="7352"/>
                  </a:lnTo>
                  <a:lnTo>
                    <a:pt x="13727" y="6472"/>
                  </a:lnTo>
                  <a:lnTo>
                    <a:pt x="13922" y="6008"/>
                  </a:lnTo>
                  <a:lnTo>
                    <a:pt x="14117" y="5495"/>
                  </a:lnTo>
                  <a:lnTo>
                    <a:pt x="14288" y="4958"/>
                  </a:lnTo>
                  <a:lnTo>
                    <a:pt x="14459" y="4372"/>
                  </a:lnTo>
                  <a:lnTo>
                    <a:pt x="14606" y="3786"/>
                  </a:lnTo>
                  <a:lnTo>
                    <a:pt x="14752" y="3175"/>
                  </a:lnTo>
                  <a:lnTo>
                    <a:pt x="14850" y="2540"/>
                  </a:lnTo>
                  <a:lnTo>
                    <a:pt x="14923" y="1881"/>
                  </a:lnTo>
                  <a:lnTo>
                    <a:pt x="14972" y="1221"/>
                  </a:lnTo>
                  <a:lnTo>
                    <a:pt x="14997" y="538"/>
                  </a:lnTo>
                  <a:lnTo>
                    <a:pt x="14997" y="440"/>
                  </a:lnTo>
                  <a:lnTo>
                    <a:pt x="14948" y="342"/>
                  </a:lnTo>
                  <a:lnTo>
                    <a:pt x="14899" y="245"/>
                  </a:lnTo>
                  <a:lnTo>
                    <a:pt x="14850" y="147"/>
                  </a:lnTo>
                  <a:lnTo>
                    <a:pt x="14752" y="98"/>
                  </a:lnTo>
                  <a:lnTo>
                    <a:pt x="14655" y="25"/>
                  </a:lnTo>
                  <a:lnTo>
                    <a:pt x="14557" y="0"/>
                  </a:lnTo>
                  <a:close/>
                </a:path>
              </a:pathLst>
            </a:custGeom>
            <a:solidFill>
              <a:srgbClr val="FFFFFF"/>
            </a:solidFill>
            <a:ln>
              <a:noFill/>
            </a:ln>
          </p:spPr>
          <p:txBody>
            <a:bodyPr wrap="square" lIns="91425" tIns="91425" rIns="91425" bIns="91425" anchor="ctr" anchorCtr="0">
              <a:noAutofit/>
            </a:bodyPr>
            <a:lstStyle/>
            <a:p>
              <a:pPr lvl="0">
                <a:spcBef>
                  <a:spcPts val="0"/>
                </a:spcBef>
                <a:buNone/>
              </a:pPr>
              <a:endParaRPr/>
            </a:p>
          </p:txBody>
        </p:sp>
        <p:sp>
          <p:nvSpPr>
            <p:cNvPr id="543" name="Shape 543"/>
            <p:cNvSpPr/>
            <p:nvPr/>
          </p:nvSpPr>
          <p:spPr>
            <a:xfrm>
              <a:off x="1244325" y="5397500"/>
              <a:ext cx="444525" cy="39100"/>
            </a:xfrm>
            <a:custGeom>
              <a:avLst/>
              <a:gdLst/>
              <a:ahLst/>
              <a:cxnLst/>
              <a:rect l="0" t="0" r="0" b="0"/>
              <a:pathLst>
                <a:path w="17781" h="1564" extrusionOk="0">
                  <a:moveTo>
                    <a:pt x="1" y="0"/>
                  </a:moveTo>
                  <a:lnTo>
                    <a:pt x="25" y="244"/>
                  </a:lnTo>
                  <a:lnTo>
                    <a:pt x="99" y="488"/>
                  </a:lnTo>
                  <a:lnTo>
                    <a:pt x="196" y="757"/>
                  </a:lnTo>
                  <a:lnTo>
                    <a:pt x="318" y="1001"/>
                  </a:lnTo>
                  <a:lnTo>
                    <a:pt x="489" y="1221"/>
                  </a:lnTo>
                  <a:lnTo>
                    <a:pt x="685" y="1392"/>
                  </a:lnTo>
                  <a:lnTo>
                    <a:pt x="782" y="1465"/>
                  </a:lnTo>
                  <a:lnTo>
                    <a:pt x="880" y="1514"/>
                  </a:lnTo>
                  <a:lnTo>
                    <a:pt x="1002" y="1539"/>
                  </a:lnTo>
                  <a:lnTo>
                    <a:pt x="1124" y="1563"/>
                  </a:lnTo>
                  <a:lnTo>
                    <a:pt x="16657" y="1563"/>
                  </a:lnTo>
                  <a:lnTo>
                    <a:pt x="16780" y="1539"/>
                  </a:lnTo>
                  <a:lnTo>
                    <a:pt x="16902" y="1514"/>
                  </a:lnTo>
                  <a:lnTo>
                    <a:pt x="16999" y="1465"/>
                  </a:lnTo>
                  <a:lnTo>
                    <a:pt x="17097" y="1392"/>
                  </a:lnTo>
                  <a:lnTo>
                    <a:pt x="17292" y="1221"/>
                  </a:lnTo>
                  <a:lnTo>
                    <a:pt x="17463" y="1001"/>
                  </a:lnTo>
                  <a:lnTo>
                    <a:pt x="17586" y="757"/>
                  </a:lnTo>
                  <a:lnTo>
                    <a:pt x="17683" y="488"/>
                  </a:lnTo>
                  <a:lnTo>
                    <a:pt x="17756" y="244"/>
                  </a:lnTo>
                  <a:lnTo>
                    <a:pt x="17781" y="0"/>
                  </a:lnTo>
                  <a:close/>
                </a:path>
              </a:pathLst>
            </a:custGeom>
            <a:solidFill>
              <a:srgbClr val="FFFFFF"/>
            </a:solidFill>
            <a:ln>
              <a:noFill/>
            </a:ln>
          </p:spPr>
          <p:txBody>
            <a:bodyPr wrap="square" lIns="91425" tIns="91425" rIns="91425" bIns="91425" anchor="ctr" anchorCtr="0">
              <a:noAutofit/>
            </a:bodyPr>
            <a:lstStyle/>
            <a:p>
              <a:pPr lvl="0">
                <a:spcBef>
                  <a:spcPts val="0"/>
                </a:spcBef>
                <a:buNone/>
              </a:pPr>
              <a:endParaRPr/>
            </a:p>
          </p:txBody>
        </p:sp>
        <p:sp>
          <p:nvSpPr>
            <p:cNvPr id="544" name="Shape 544"/>
            <p:cNvSpPr/>
            <p:nvPr/>
          </p:nvSpPr>
          <p:spPr>
            <a:xfrm>
              <a:off x="1451925" y="4999400"/>
              <a:ext cx="31175" cy="129450"/>
            </a:xfrm>
            <a:custGeom>
              <a:avLst/>
              <a:gdLst/>
              <a:ahLst/>
              <a:cxnLst/>
              <a:rect l="0" t="0" r="0" b="0"/>
              <a:pathLst>
                <a:path w="1247" h="5178" extrusionOk="0">
                  <a:moveTo>
                    <a:pt x="953" y="0"/>
                  </a:moveTo>
                  <a:lnTo>
                    <a:pt x="856" y="25"/>
                  </a:lnTo>
                  <a:lnTo>
                    <a:pt x="758" y="98"/>
                  </a:lnTo>
                  <a:lnTo>
                    <a:pt x="709" y="171"/>
                  </a:lnTo>
                  <a:lnTo>
                    <a:pt x="685" y="293"/>
                  </a:lnTo>
                  <a:lnTo>
                    <a:pt x="660" y="464"/>
                  </a:lnTo>
                  <a:lnTo>
                    <a:pt x="611" y="611"/>
                  </a:lnTo>
                  <a:lnTo>
                    <a:pt x="514" y="733"/>
                  </a:lnTo>
                  <a:lnTo>
                    <a:pt x="416" y="879"/>
                  </a:lnTo>
                  <a:lnTo>
                    <a:pt x="269" y="1026"/>
                  </a:lnTo>
                  <a:lnTo>
                    <a:pt x="147" y="1246"/>
                  </a:lnTo>
                  <a:lnTo>
                    <a:pt x="74" y="1368"/>
                  </a:lnTo>
                  <a:lnTo>
                    <a:pt x="50" y="1490"/>
                  </a:lnTo>
                  <a:lnTo>
                    <a:pt x="1" y="1661"/>
                  </a:lnTo>
                  <a:lnTo>
                    <a:pt x="1" y="1832"/>
                  </a:lnTo>
                  <a:lnTo>
                    <a:pt x="1" y="2003"/>
                  </a:lnTo>
                  <a:lnTo>
                    <a:pt x="50" y="2149"/>
                  </a:lnTo>
                  <a:lnTo>
                    <a:pt x="74" y="2296"/>
                  </a:lnTo>
                  <a:lnTo>
                    <a:pt x="147" y="2394"/>
                  </a:lnTo>
                  <a:lnTo>
                    <a:pt x="269" y="2613"/>
                  </a:lnTo>
                  <a:lnTo>
                    <a:pt x="416" y="2784"/>
                  </a:lnTo>
                  <a:lnTo>
                    <a:pt x="514" y="2907"/>
                  </a:lnTo>
                  <a:lnTo>
                    <a:pt x="611" y="3029"/>
                  </a:lnTo>
                  <a:lnTo>
                    <a:pt x="660" y="3175"/>
                  </a:lnTo>
                  <a:lnTo>
                    <a:pt x="685" y="3346"/>
                  </a:lnTo>
                  <a:lnTo>
                    <a:pt x="660" y="3542"/>
                  </a:lnTo>
                  <a:lnTo>
                    <a:pt x="611" y="3688"/>
                  </a:lnTo>
                  <a:lnTo>
                    <a:pt x="514" y="3810"/>
                  </a:lnTo>
                  <a:lnTo>
                    <a:pt x="416" y="3932"/>
                  </a:lnTo>
                  <a:lnTo>
                    <a:pt x="269" y="4103"/>
                  </a:lnTo>
                  <a:lnTo>
                    <a:pt x="147" y="4299"/>
                  </a:lnTo>
                  <a:lnTo>
                    <a:pt x="74" y="4421"/>
                  </a:lnTo>
                  <a:lnTo>
                    <a:pt x="50" y="4567"/>
                  </a:lnTo>
                  <a:lnTo>
                    <a:pt x="1" y="4714"/>
                  </a:lnTo>
                  <a:lnTo>
                    <a:pt x="1" y="4885"/>
                  </a:lnTo>
                  <a:lnTo>
                    <a:pt x="25" y="5007"/>
                  </a:lnTo>
                  <a:lnTo>
                    <a:pt x="74" y="5080"/>
                  </a:lnTo>
                  <a:lnTo>
                    <a:pt x="172" y="5153"/>
                  </a:lnTo>
                  <a:lnTo>
                    <a:pt x="294" y="5178"/>
                  </a:lnTo>
                  <a:lnTo>
                    <a:pt x="392" y="5153"/>
                  </a:lnTo>
                  <a:lnTo>
                    <a:pt x="489" y="5080"/>
                  </a:lnTo>
                  <a:lnTo>
                    <a:pt x="538" y="5007"/>
                  </a:lnTo>
                  <a:lnTo>
                    <a:pt x="563" y="4885"/>
                  </a:lnTo>
                  <a:lnTo>
                    <a:pt x="587" y="4714"/>
                  </a:lnTo>
                  <a:lnTo>
                    <a:pt x="636" y="4567"/>
                  </a:lnTo>
                  <a:lnTo>
                    <a:pt x="733" y="4445"/>
                  </a:lnTo>
                  <a:lnTo>
                    <a:pt x="831" y="4299"/>
                  </a:lnTo>
                  <a:lnTo>
                    <a:pt x="978" y="4152"/>
                  </a:lnTo>
                  <a:lnTo>
                    <a:pt x="1100" y="3932"/>
                  </a:lnTo>
                  <a:lnTo>
                    <a:pt x="1149" y="3810"/>
                  </a:lnTo>
                  <a:lnTo>
                    <a:pt x="1197" y="3688"/>
                  </a:lnTo>
                  <a:lnTo>
                    <a:pt x="1222" y="3542"/>
                  </a:lnTo>
                  <a:lnTo>
                    <a:pt x="1246" y="3346"/>
                  </a:lnTo>
                  <a:lnTo>
                    <a:pt x="1222" y="3175"/>
                  </a:lnTo>
                  <a:lnTo>
                    <a:pt x="1197" y="3029"/>
                  </a:lnTo>
                  <a:lnTo>
                    <a:pt x="1149" y="2882"/>
                  </a:lnTo>
                  <a:lnTo>
                    <a:pt x="1100" y="2784"/>
                  </a:lnTo>
                  <a:lnTo>
                    <a:pt x="978" y="2565"/>
                  </a:lnTo>
                  <a:lnTo>
                    <a:pt x="831" y="2394"/>
                  </a:lnTo>
                  <a:lnTo>
                    <a:pt x="733" y="2272"/>
                  </a:lnTo>
                  <a:lnTo>
                    <a:pt x="636" y="2149"/>
                  </a:lnTo>
                  <a:lnTo>
                    <a:pt x="587" y="2003"/>
                  </a:lnTo>
                  <a:lnTo>
                    <a:pt x="563" y="1832"/>
                  </a:lnTo>
                  <a:lnTo>
                    <a:pt x="587" y="1637"/>
                  </a:lnTo>
                  <a:lnTo>
                    <a:pt x="636" y="1490"/>
                  </a:lnTo>
                  <a:lnTo>
                    <a:pt x="733" y="1368"/>
                  </a:lnTo>
                  <a:lnTo>
                    <a:pt x="831" y="1246"/>
                  </a:lnTo>
                  <a:lnTo>
                    <a:pt x="978" y="1075"/>
                  </a:lnTo>
                  <a:lnTo>
                    <a:pt x="1100" y="879"/>
                  </a:lnTo>
                  <a:lnTo>
                    <a:pt x="1149" y="757"/>
                  </a:lnTo>
                  <a:lnTo>
                    <a:pt x="1197" y="611"/>
                  </a:lnTo>
                  <a:lnTo>
                    <a:pt x="1222" y="464"/>
                  </a:lnTo>
                  <a:lnTo>
                    <a:pt x="1246" y="293"/>
                  </a:lnTo>
                  <a:lnTo>
                    <a:pt x="1222" y="171"/>
                  </a:lnTo>
                  <a:lnTo>
                    <a:pt x="1149" y="98"/>
                  </a:lnTo>
                  <a:lnTo>
                    <a:pt x="1075" y="25"/>
                  </a:lnTo>
                  <a:lnTo>
                    <a:pt x="953" y="0"/>
                  </a:lnTo>
                  <a:close/>
                </a:path>
              </a:pathLst>
            </a:custGeom>
            <a:solidFill>
              <a:srgbClr val="FFFFFF"/>
            </a:solidFill>
            <a:ln>
              <a:noFill/>
            </a:ln>
          </p:spPr>
          <p:txBody>
            <a:bodyPr wrap="square" lIns="91425" tIns="91425" rIns="91425" bIns="91425" anchor="ctr" anchorCtr="0">
              <a:noAutofit/>
            </a:bodyPr>
            <a:lstStyle/>
            <a:p>
              <a:pPr lvl="0">
                <a:spcBef>
                  <a:spcPts val="0"/>
                </a:spcBef>
                <a:buNone/>
              </a:pPr>
              <a:endParaRPr/>
            </a:p>
          </p:txBody>
        </p:sp>
        <p:sp>
          <p:nvSpPr>
            <p:cNvPr id="545" name="Shape 545"/>
            <p:cNvSpPr/>
            <p:nvPr/>
          </p:nvSpPr>
          <p:spPr>
            <a:xfrm>
              <a:off x="1407975" y="4999400"/>
              <a:ext cx="31150" cy="129450"/>
            </a:xfrm>
            <a:custGeom>
              <a:avLst/>
              <a:gdLst/>
              <a:ahLst/>
              <a:cxnLst/>
              <a:rect l="0" t="0" r="0" b="0"/>
              <a:pathLst>
                <a:path w="1246" h="5178" extrusionOk="0">
                  <a:moveTo>
                    <a:pt x="977" y="0"/>
                  </a:moveTo>
                  <a:lnTo>
                    <a:pt x="855" y="25"/>
                  </a:lnTo>
                  <a:lnTo>
                    <a:pt x="782" y="98"/>
                  </a:lnTo>
                  <a:lnTo>
                    <a:pt x="709" y="171"/>
                  </a:lnTo>
                  <a:lnTo>
                    <a:pt x="684" y="293"/>
                  </a:lnTo>
                  <a:lnTo>
                    <a:pt x="660" y="464"/>
                  </a:lnTo>
                  <a:lnTo>
                    <a:pt x="611" y="611"/>
                  </a:lnTo>
                  <a:lnTo>
                    <a:pt x="538" y="733"/>
                  </a:lnTo>
                  <a:lnTo>
                    <a:pt x="416" y="879"/>
                  </a:lnTo>
                  <a:lnTo>
                    <a:pt x="269" y="1026"/>
                  </a:lnTo>
                  <a:lnTo>
                    <a:pt x="147" y="1246"/>
                  </a:lnTo>
                  <a:lnTo>
                    <a:pt x="98" y="1368"/>
                  </a:lnTo>
                  <a:lnTo>
                    <a:pt x="49" y="1490"/>
                  </a:lnTo>
                  <a:lnTo>
                    <a:pt x="25" y="1661"/>
                  </a:lnTo>
                  <a:lnTo>
                    <a:pt x="0" y="1832"/>
                  </a:lnTo>
                  <a:lnTo>
                    <a:pt x="25" y="2003"/>
                  </a:lnTo>
                  <a:lnTo>
                    <a:pt x="49" y="2149"/>
                  </a:lnTo>
                  <a:lnTo>
                    <a:pt x="98" y="2296"/>
                  </a:lnTo>
                  <a:lnTo>
                    <a:pt x="147" y="2394"/>
                  </a:lnTo>
                  <a:lnTo>
                    <a:pt x="269" y="2613"/>
                  </a:lnTo>
                  <a:lnTo>
                    <a:pt x="416" y="2784"/>
                  </a:lnTo>
                  <a:lnTo>
                    <a:pt x="538" y="2907"/>
                  </a:lnTo>
                  <a:lnTo>
                    <a:pt x="611" y="3029"/>
                  </a:lnTo>
                  <a:lnTo>
                    <a:pt x="660" y="3175"/>
                  </a:lnTo>
                  <a:lnTo>
                    <a:pt x="684" y="3346"/>
                  </a:lnTo>
                  <a:lnTo>
                    <a:pt x="660" y="3542"/>
                  </a:lnTo>
                  <a:lnTo>
                    <a:pt x="611" y="3688"/>
                  </a:lnTo>
                  <a:lnTo>
                    <a:pt x="538" y="3810"/>
                  </a:lnTo>
                  <a:lnTo>
                    <a:pt x="416" y="3932"/>
                  </a:lnTo>
                  <a:lnTo>
                    <a:pt x="269" y="4103"/>
                  </a:lnTo>
                  <a:lnTo>
                    <a:pt x="147" y="4299"/>
                  </a:lnTo>
                  <a:lnTo>
                    <a:pt x="98" y="4421"/>
                  </a:lnTo>
                  <a:lnTo>
                    <a:pt x="49" y="4567"/>
                  </a:lnTo>
                  <a:lnTo>
                    <a:pt x="25" y="4714"/>
                  </a:lnTo>
                  <a:lnTo>
                    <a:pt x="0" y="4885"/>
                  </a:lnTo>
                  <a:lnTo>
                    <a:pt x="25" y="5007"/>
                  </a:lnTo>
                  <a:lnTo>
                    <a:pt x="98" y="5080"/>
                  </a:lnTo>
                  <a:lnTo>
                    <a:pt x="171" y="5153"/>
                  </a:lnTo>
                  <a:lnTo>
                    <a:pt x="293" y="5178"/>
                  </a:lnTo>
                  <a:lnTo>
                    <a:pt x="391" y="5153"/>
                  </a:lnTo>
                  <a:lnTo>
                    <a:pt x="489" y="5080"/>
                  </a:lnTo>
                  <a:lnTo>
                    <a:pt x="562" y="5007"/>
                  </a:lnTo>
                  <a:lnTo>
                    <a:pt x="586" y="4885"/>
                  </a:lnTo>
                  <a:lnTo>
                    <a:pt x="586" y="4714"/>
                  </a:lnTo>
                  <a:lnTo>
                    <a:pt x="660" y="4567"/>
                  </a:lnTo>
                  <a:lnTo>
                    <a:pt x="733" y="4445"/>
                  </a:lnTo>
                  <a:lnTo>
                    <a:pt x="831" y="4299"/>
                  </a:lnTo>
                  <a:lnTo>
                    <a:pt x="977" y="4152"/>
                  </a:lnTo>
                  <a:lnTo>
                    <a:pt x="1124" y="3932"/>
                  </a:lnTo>
                  <a:lnTo>
                    <a:pt x="1173" y="3810"/>
                  </a:lnTo>
                  <a:lnTo>
                    <a:pt x="1221" y="3688"/>
                  </a:lnTo>
                  <a:lnTo>
                    <a:pt x="1246" y="3542"/>
                  </a:lnTo>
                  <a:lnTo>
                    <a:pt x="1246" y="3346"/>
                  </a:lnTo>
                  <a:lnTo>
                    <a:pt x="1246" y="3175"/>
                  </a:lnTo>
                  <a:lnTo>
                    <a:pt x="1221" y="3029"/>
                  </a:lnTo>
                  <a:lnTo>
                    <a:pt x="1173" y="2882"/>
                  </a:lnTo>
                  <a:lnTo>
                    <a:pt x="1124" y="2784"/>
                  </a:lnTo>
                  <a:lnTo>
                    <a:pt x="977" y="2565"/>
                  </a:lnTo>
                  <a:lnTo>
                    <a:pt x="831" y="2394"/>
                  </a:lnTo>
                  <a:lnTo>
                    <a:pt x="733" y="2272"/>
                  </a:lnTo>
                  <a:lnTo>
                    <a:pt x="660" y="2149"/>
                  </a:lnTo>
                  <a:lnTo>
                    <a:pt x="586" y="2003"/>
                  </a:lnTo>
                  <a:lnTo>
                    <a:pt x="586" y="1832"/>
                  </a:lnTo>
                  <a:lnTo>
                    <a:pt x="586" y="1637"/>
                  </a:lnTo>
                  <a:lnTo>
                    <a:pt x="660" y="1490"/>
                  </a:lnTo>
                  <a:lnTo>
                    <a:pt x="733" y="1368"/>
                  </a:lnTo>
                  <a:lnTo>
                    <a:pt x="831" y="1246"/>
                  </a:lnTo>
                  <a:lnTo>
                    <a:pt x="977" y="1075"/>
                  </a:lnTo>
                  <a:lnTo>
                    <a:pt x="1124" y="879"/>
                  </a:lnTo>
                  <a:lnTo>
                    <a:pt x="1173" y="757"/>
                  </a:lnTo>
                  <a:lnTo>
                    <a:pt x="1221" y="611"/>
                  </a:lnTo>
                  <a:lnTo>
                    <a:pt x="1246" y="464"/>
                  </a:lnTo>
                  <a:lnTo>
                    <a:pt x="1246" y="293"/>
                  </a:lnTo>
                  <a:lnTo>
                    <a:pt x="1221" y="171"/>
                  </a:lnTo>
                  <a:lnTo>
                    <a:pt x="1173" y="98"/>
                  </a:lnTo>
                  <a:lnTo>
                    <a:pt x="1075" y="25"/>
                  </a:lnTo>
                  <a:lnTo>
                    <a:pt x="977" y="0"/>
                  </a:lnTo>
                  <a:close/>
                </a:path>
              </a:pathLst>
            </a:custGeom>
            <a:solidFill>
              <a:srgbClr val="FFFFFF"/>
            </a:solidFill>
            <a:ln>
              <a:noFill/>
            </a:ln>
          </p:spPr>
          <p:txBody>
            <a:bodyPr wrap="square" lIns="91425" tIns="91425" rIns="91425" bIns="91425" anchor="ctr" anchorCtr="0">
              <a:noAutofit/>
            </a:bodyPr>
            <a:lstStyle/>
            <a:p>
              <a:pPr lvl="0">
                <a:spcBef>
                  <a:spcPts val="0"/>
                </a:spcBef>
                <a:buNone/>
              </a:pPr>
              <a:endParaRPr/>
            </a:p>
          </p:txBody>
        </p:sp>
        <p:sp>
          <p:nvSpPr>
            <p:cNvPr id="546" name="Shape 546"/>
            <p:cNvSpPr/>
            <p:nvPr/>
          </p:nvSpPr>
          <p:spPr>
            <a:xfrm>
              <a:off x="1495900" y="4999400"/>
              <a:ext cx="30550" cy="129450"/>
            </a:xfrm>
            <a:custGeom>
              <a:avLst/>
              <a:gdLst/>
              <a:ahLst/>
              <a:cxnLst/>
              <a:rect l="0" t="0" r="0" b="0"/>
              <a:pathLst>
                <a:path w="1222" h="5178" extrusionOk="0">
                  <a:moveTo>
                    <a:pt x="953" y="0"/>
                  </a:moveTo>
                  <a:lnTo>
                    <a:pt x="831" y="25"/>
                  </a:lnTo>
                  <a:lnTo>
                    <a:pt x="757" y="98"/>
                  </a:lnTo>
                  <a:lnTo>
                    <a:pt x="684" y="171"/>
                  </a:lnTo>
                  <a:lnTo>
                    <a:pt x="660" y="293"/>
                  </a:lnTo>
                  <a:lnTo>
                    <a:pt x="660" y="464"/>
                  </a:lnTo>
                  <a:lnTo>
                    <a:pt x="586" y="611"/>
                  </a:lnTo>
                  <a:lnTo>
                    <a:pt x="513" y="733"/>
                  </a:lnTo>
                  <a:lnTo>
                    <a:pt x="391" y="879"/>
                  </a:lnTo>
                  <a:lnTo>
                    <a:pt x="269" y="1026"/>
                  </a:lnTo>
                  <a:lnTo>
                    <a:pt x="122" y="1246"/>
                  </a:lnTo>
                  <a:lnTo>
                    <a:pt x="73" y="1368"/>
                  </a:lnTo>
                  <a:lnTo>
                    <a:pt x="25" y="1490"/>
                  </a:lnTo>
                  <a:lnTo>
                    <a:pt x="0" y="1661"/>
                  </a:lnTo>
                  <a:lnTo>
                    <a:pt x="0" y="1832"/>
                  </a:lnTo>
                  <a:lnTo>
                    <a:pt x="0" y="2003"/>
                  </a:lnTo>
                  <a:lnTo>
                    <a:pt x="25" y="2149"/>
                  </a:lnTo>
                  <a:lnTo>
                    <a:pt x="73" y="2296"/>
                  </a:lnTo>
                  <a:lnTo>
                    <a:pt x="122" y="2394"/>
                  </a:lnTo>
                  <a:lnTo>
                    <a:pt x="269" y="2613"/>
                  </a:lnTo>
                  <a:lnTo>
                    <a:pt x="391" y="2784"/>
                  </a:lnTo>
                  <a:lnTo>
                    <a:pt x="513" y="2907"/>
                  </a:lnTo>
                  <a:lnTo>
                    <a:pt x="586" y="3029"/>
                  </a:lnTo>
                  <a:lnTo>
                    <a:pt x="660" y="3175"/>
                  </a:lnTo>
                  <a:lnTo>
                    <a:pt x="660" y="3346"/>
                  </a:lnTo>
                  <a:lnTo>
                    <a:pt x="660" y="3542"/>
                  </a:lnTo>
                  <a:lnTo>
                    <a:pt x="586" y="3688"/>
                  </a:lnTo>
                  <a:lnTo>
                    <a:pt x="513" y="3810"/>
                  </a:lnTo>
                  <a:lnTo>
                    <a:pt x="391" y="3932"/>
                  </a:lnTo>
                  <a:lnTo>
                    <a:pt x="269" y="4103"/>
                  </a:lnTo>
                  <a:lnTo>
                    <a:pt x="122" y="4299"/>
                  </a:lnTo>
                  <a:lnTo>
                    <a:pt x="73" y="4421"/>
                  </a:lnTo>
                  <a:lnTo>
                    <a:pt x="25" y="4567"/>
                  </a:lnTo>
                  <a:lnTo>
                    <a:pt x="0" y="4714"/>
                  </a:lnTo>
                  <a:lnTo>
                    <a:pt x="0" y="4885"/>
                  </a:lnTo>
                  <a:lnTo>
                    <a:pt x="25" y="5007"/>
                  </a:lnTo>
                  <a:lnTo>
                    <a:pt x="73" y="5080"/>
                  </a:lnTo>
                  <a:lnTo>
                    <a:pt x="171" y="5153"/>
                  </a:lnTo>
                  <a:lnTo>
                    <a:pt x="269" y="5178"/>
                  </a:lnTo>
                  <a:lnTo>
                    <a:pt x="391" y="5153"/>
                  </a:lnTo>
                  <a:lnTo>
                    <a:pt x="464" y="5080"/>
                  </a:lnTo>
                  <a:lnTo>
                    <a:pt x="538" y="5007"/>
                  </a:lnTo>
                  <a:lnTo>
                    <a:pt x="562" y="4885"/>
                  </a:lnTo>
                  <a:lnTo>
                    <a:pt x="586" y="4714"/>
                  </a:lnTo>
                  <a:lnTo>
                    <a:pt x="635" y="4567"/>
                  </a:lnTo>
                  <a:lnTo>
                    <a:pt x="708" y="4445"/>
                  </a:lnTo>
                  <a:lnTo>
                    <a:pt x="831" y="4299"/>
                  </a:lnTo>
                  <a:lnTo>
                    <a:pt x="953" y="4152"/>
                  </a:lnTo>
                  <a:lnTo>
                    <a:pt x="1099" y="3932"/>
                  </a:lnTo>
                  <a:lnTo>
                    <a:pt x="1148" y="3810"/>
                  </a:lnTo>
                  <a:lnTo>
                    <a:pt x="1197" y="3688"/>
                  </a:lnTo>
                  <a:lnTo>
                    <a:pt x="1221" y="3542"/>
                  </a:lnTo>
                  <a:lnTo>
                    <a:pt x="1221" y="3346"/>
                  </a:lnTo>
                  <a:lnTo>
                    <a:pt x="1221" y="3175"/>
                  </a:lnTo>
                  <a:lnTo>
                    <a:pt x="1197" y="3029"/>
                  </a:lnTo>
                  <a:lnTo>
                    <a:pt x="1148" y="2882"/>
                  </a:lnTo>
                  <a:lnTo>
                    <a:pt x="1099" y="2784"/>
                  </a:lnTo>
                  <a:lnTo>
                    <a:pt x="953" y="2565"/>
                  </a:lnTo>
                  <a:lnTo>
                    <a:pt x="831" y="2394"/>
                  </a:lnTo>
                  <a:lnTo>
                    <a:pt x="708" y="2272"/>
                  </a:lnTo>
                  <a:lnTo>
                    <a:pt x="635" y="2149"/>
                  </a:lnTo>
                  <a:lnTo>
                    <a:pt x="586" y="2003"/>
                  </a:lnTo>
                  <a:lnTo>
                    <a:pt x="562" y="1832"/>
                  </a:lnTo>
                  <a:lnTo>
                    <a:pt x="586" y="1637"/>
                  </a:lnTo>
                  <a:lnTo>
                    <a:pt x="635" y="1490"/>
                  </a:lnTo>
                  <a:lnTo>
                    <a:pt x="708" y="1368"/>
                  </a:lnTo>
                  <a:lnTo>
                    <a:pt x="831" y="1246"/>
                  </a:lnTo>
                  <a:lnTo>
                    <a:pt x="953" y="1075"/>
                  </a:lnTo>
                  <a:lnTo>
                    <a:pt x="1099" y="879"/>
                  </a:lnTo>
                  <a:lnTo>
                    <a:pt x="1148" y="757"/>
                  </a:lnTo>
                  <a:lnTo>
                    <a:pt x="1197" y="611"/>
                  </a:lnTo>
                  <a:lnTo>
                    <a:pt x="1221" y="464"/>
                  </a:lnTo>
                  <a:lnTo>
                    <a:pt x="1221" y="293"/>
                  </a:lnTo>
                  <a:lnTo>
                    <a:pt x="1221" y="171"/>
                  </a:lnTo>
                  <a:lnTo>
                    <a:pt x="1148" y="98"/>
                  </a:lnTo>
                  <a:lnTo>
                    <a:pt x="1050" y="25"/>
                  </a:lnTo>
                  <a:lnTo>
                    <a:pt x="953" y="0"/>
                  </a:lnTo>
                  <a:close/>
                </a:path>
              </a:pathLst>
            </a:custGeom>
            <a:solidFill>
              <a:srgbClr val="FFFFFF"/>
            </a:solidFill>
            <a:ln>
              <a:noFill/>
            </a:ln>
          </p:spPr>
          <p:txBody>
            <a:bodyPr wrap="square" lIns="91425" tIns="91425" rIns="91425" bIns="91425" anchor="ctr" anchorCtr="0">
              <a:noAutofit/>
            </a:bodyPr>
            <a:lstStyle/>
            <a:p>
              <a:pPr lvl="0">
                <a:spcBef>
                  <a:spcPts val="0"/>
                </a:spcBef>
                <a:buNone/>
              </a:pPr>
              <a:endParaRPr/>
            </a:p>
          </p:txBody>
        </p:sp>
      </p:grpSp>
      <p:grpSp>
        <p:nvGrpSpPr>
          <p:cNvPr id="547" name="Shape 547"/>
          <p:cNvGrpSpPr/>
          <p:nvPr/>
        </p:nvGrpSpPr>
        <p:grpSpPr>
          <a:xfrm>
            <a:off x="5266889" y="3113863"/>
            <a:ext cx="409140" cy="420402"/>
            <a:chOff x="2605300" y="5003050"/>
            <a:chExt cx="418900" cy="430475"/>
          </a:xfrm>
        </p:grpSpPr>
        <p:sp>
          <p:nvSpPr>
            <p:cNvPr id="548" name="Shape 548"/>
            <p:cNvSpPr/>
            <p:nvPr/>
          </p:nvSpPr>
          <p:spPr>
            <a:xfrm>
              <a:off x="2820225" y="5222250"/>
              <a:ext cx="202750" cy="211275"/>
            </a:xfrm>
            <a:custGeom>
              <a:avLst/>
              <a:gdLst/>
              <a:ahLst/>
              <a:cxnLst/>
              <a:rect l="0" t="0" r="0" b="0"/>
              <a:pathLst>
                <a:path w="8110" h="8451" extrusionOk="0">
                  <a:moveTo>
                    <a:pt x="1710" y="1"/>
                  </a:moveTo>
                  <a:lnTo>
                    <a:pt x="1" y="1857"/>
                  </a:lnTo>
                  <a:lnTo>
                    <a:pt x="5813" y="8158"/>
                  </a:lnTo>
                  <a:lnTo>
                    <a:pt x="5960" y="8280"/>
                  </a:lnTo>
                  <a:lnTo>
                    <a:pt x="6131" y="8378"/>
                  </a:lnTo>
                  <a:lnTo>
                    <a:pt x="6302" y="8427"/>
                  </a:lnTo>
                  <a:lnTo>
                    <a:pt x="6497" y="8451"/>
                  </a:lnTo>
                  <a:lnTo>
                    <a:pt x="6668" y="8427"/>
                  </a:lnTo>
                  <a:lnTo>
                    <a:pt x="6839" y="8378"/>
                  </a:lnTo>
                  <a:lnTo>
                    <a:pt x="7010" y="8280"/>
                  </a:lnTo>
                  <a:lnTo>
                    <a:pt x="7157" y="8158"/>
                  </a:lnTo>
                  <a:lnTo>
                    <a:pt x="7841" y="7474"/>
                  </a:lnTo>
                  <a:lnTo>
                    <a:pt x="7963" y="7328"/>
                  </a:lnTo>
                  <a:lnTo>
                    <a:pt x="8060" y="7157"/>
                  </a:lnTo>
                  <a:lnTo>
                    <a:pt x="8109" y="6986"/>
                  </a:lnTo>
                  <a:lnTo>
                    <a:pt x="8109" y="6815"/>
                  </a:lnTo>
                  <a:lnTo>
                    <a:pt x="8109" y="6619"/>
                  </a:lnTo>
                  <a:lnTo>
                    <a:pt x="8060" y="6448"/>
                  </a:lnTo>
                  <a:lnTo>
                    <a:pt x="7963" y="6277"/>
                  </a:lnTo>
                  <a:lnTo>
                    <a:pt x="7841" y="6131"/>
                  </a:lnTo>
                  <a:lnTo>
                    <a:pt x="1710" y="1"/>
                  </a:lnTo>
                  <a:close/>
                </a:path>
              </a:pathLst>
            </a:custGeom>
            <a:solidFill>
              <a:srgbClr val="FFFFFF"/>
            </a:solidFill>
            <a:ln>
              <a:noFill/>
            </a:ln>
          </p:spPr>
          <p:txBody>
            <a:bodyPr wrap="square" lIns="91425" tIns="91425" rIns="91425" bIns="91425" anchor="ctr" anchorCtr="0">
              <a:noAutofit/>
            </a:bodyPr>
            <a:lstStyle/>
            <a:p>
              <a:pPr lvl="0">
                <a:spcBef>
                  <a:spcPts val="0"/>
                </a:spcBef>
                <a:buNone/>
              </a:pPr>
              <a:endParaRPr/>
            </a:p>
          </p:txBody>
        </p:sp>
        <p:sp>
          <p:nvSpPr>
            <p:cNvPr id="549" name="Shape 549"/>
            <p:cNvSpPr/>
            <p:nvPr/>
          </p:nvSpPr>
          <p:spPr>
            <a:xfrm>
              <a:off x="2606525" y="5003050"/>
              <a:ext cx="203975" cy="208225"/>
            </a:xfrm>
            <a:custGeom>
              <a:avLst/>
              <a:gdLst/>
              <a:ahLst/>
              <a:cxnLst/>
              <a:rect l="0" t="0" r="0" b="0"/>
              <a:pathLst>
                <a:path w="8159" h="8329" extrusionOk="0">
                  <a:moveTo>
                    <a:pt x="880" y="1"/>
                  </a:moveTo>
                  <a:lnTo>
                    <a:pt x="685" y="50"/>
                  </a:lnTo>
                  <a:lnTo>
                    <a:pt x="514" y="123"/>
                  </a:lnTo>
                  <a:lnTo>
                    <a:pt x="391" y="245"/>
                  </a:lnTo>
                  <a:lnTo>
                    <a:pt x="269" y="367"/>
                  </a:lnTo>
                  <a:lnTo>
                    <a:pt x="172" y="514"/>
                  </a:lnTo>
                  <a:lnTo>
                    <a:pt x="98" y="685"/>
                  </a:lnTo>
                  <a:lnTo>
                    <a:pt x="50" y="856"/>
                  </a:lnTo>
                  <a:lnTo>
                    <a:pt x="1" y="1026"/>
                  </a:lnTo>
                  <a:lnTo>
                    <a:pt x="1" y="1222"/>
                  </a:lnTo>
                  <a:lnTo>
                    <a:pt x="1" y="1417"/>
                  </a:lnTo>
                  <a:lnTo>
                    <a:pt x="1" y="1613"/>
                  </a:lnTo>
                  <a:lnTo>
                    <a:pt x="74" y="2028"/>
                  </a:lnTo>
                  <a:lnTo>
                    <a:pt x="221" y="2492"/>
                  </a:lnTo>
                  <a:lnTo>
                    <a:pt x="391" y="2931"/>
                  </a:lnTo>
                  <a:lnTo>
                    <a:pt x="611" y="3396"/>
                  </a:lnTo>
                  <a:lnTo>
                    <a:pt x="856" y="3884"/>
                  </a:lnTo>
                  <a:lnTo>
                    <a:pt x="1124" y="4324"/>
                  </a:lnTo>
                  <a:lnTo>
                    <a:pt x="1417" y="4788"/>
                  </a:lnTo>
                  <a:lnTo>
                    <a:pt x="1710" y="5203"/>
                  </a:lnTo>
                  <a:lnTo>
                    <a:pt x="2003" y="5594"/>
                  </a:lnTo>
                  <a:lnTo>
                    <a:pt x="2296" y="5960"/>
                  </a:lnTo>
                  <a:lnTo>
                    <a:pt x="2590" y="6302"/>
                  </a:lnTo>
                  <a:lnTo>
                    <a:pt x="2858" y="6571"/>
                  </a:lnTo>
                  <a:lnTo>
                    <a:pt x="3078" y="6790"/>
                  </a:lnTo>
                  <a:lnTo>
                    <a:pt x="3322" y="6986"/>
                  </a:lnTo>
                  <a:lnTo>
                    <a:pt x="3566" y="7157"/>
                  </a:lnTo>
                  <a:lnTo>
                    <a:pt x="3811" y="7328"/>
                  </a:lnTo>
                  <a:lnTo>
                    <a:pt x="4324" y="7621"/>
                  </a:lnTo>
                  <a:lnTo>
                    <a:pt x="4836" y="7841"/>
                  </a:lnTo>
                  <a:lnTo>
                    <a:pt x="5325" y="8036"/>
                  </a:lnTo>
                  <a:lnTo>
                    <a:pt x="5740" y="8182"/>
                  </a:lnTo>
                  <a:lnTo>
                    <a:pt x="6351" y="8329"/>
                  </a:lnTo>
                  <a:lnTo>
                    <a:pt x="8158" y="6668"/>
                  </a:lnTo>
                  <a:lnTo>
                    <a:pt x="4446" y="2956"/>
                  </a:lnTo>
                  <a:lnTo>
                    <a:pt x="1735" y="245"/>
                  </a:lnTo>
                  <a:lnTo>
                    <a:pt x="1588" y="123"/>
                  </a:lnTo>
                  <a:lnTo>
                    <a:pt x="1417" y="50"/>
                  </a:lnTo>
                  <a:lnTo>
                    <a:pt x="1246" y="1"/>
                  </a:lnTo>
                  <a:close/>
                </a:path>
              </a:pathLst>
            </a:custGeom>
            <a:solidFill>
              <a:srgbClr val="FFFFFF"/>
            </a:solidFill>
            <a:ln>
              <a:noFill/>
            </a:ln>
          </p:spPr>
          <p:txBody>
            <a:bodyPr wrap="square" lIns="91425" tIns="91425" rIns="91425" bIns="91425" anchor="ctr" anchorCtr="0">
              <a:noAutofit/>
            </a:bodyPr>
            <a:lstStyle/>
            <a:p>
              <a:pPr lvl="0">
                <a:spcBef>
                  <a:spcPts val="0"/>
                </a:spcBef>
                <a:buNone/>
              </a:pPr>
              <a:endParaRPr/>
            </a:p>
          </p:txBody>
        </p:sp>
        <p:sp>
          <p:nvSpPr>
            <p:cNvPr id="550" name="Shape 550"/>
            <p:cNvSpPr/>
            <p:nvPr/>
          </p:nvSpPr>
          <p:spPr>
            <a:xfrm>
              <a:off x="2605300" y="5008550"/>
              <a:ext cx="418900" cy="418875"/>
            </a:xfrm>
            <a:custGeom>
              <a:avLst/>
              <a:gdLst/>
              <a:ahLst/>
              <a:cxnLst/>
              <a:rect l="0" t="0" r="0" b="0"/>
              <a:pathLst>
                <a:path w="16756" h="16755" extrusionOk="0">
                  <a:moveTo>
                    <a:pt x="13922" y="1"/>
                  </a:moveTo>
                  <a:lnTo>
                    <a:pt x="13824" y="49"/>
                  </a:lnTo>
                  <a:lnTo>
                    <a:pt x="13360" y="342"/>
                  </a:lnTo>
                  <a:lnTo>
                    <a:pt x="12261" y="1026"/>
                  </a:lnTo>
                  <a:lnTo>
                    <a:pt x="11602" y="1466"/>
                  </a:lnTo>
                  <a:lnTo>
                    <a:pt x="10942" y="1930"/>
                  </a:lnTo>
                  <a:lnTo>
                    <a:pt x="10381" y="2370"/>
                  </a:lnTo>
                  <a:lnTo>
                    <a:pt x="10112" y="2589"/>
                  </a:lnTo>
                  <a:lnTo>
                    <a:pt x="9917" y="2785"/>
                  </a:lnTo>
                  <a:lnTo>
                    <a:pt x="9795" y="2907"/>
                  </a:lnTo>
                  <a:lnTo>
                    <a:pt x="9697" y="3053"/>
                  </a:lnTo>
                  <a:lnTo>
                    <a:pt x="9599" y="3224"/>
                  </a:lnTo>
                  <a:lnTo>
                    <a:pt x="9526" y="3420"/>
                  </a:lnTo>
                  <a:lnTo>
                    <a:pt x="9404" y="3835"/>
                  </a:lnTo>
                  <a:lnTo>
                    <a:pt x="9330" y="4275"/>
                  </a:lnTo>
                  <a:lnTo>
                    <a:pt x="9282" y="4714"/>
                  </a:lnTo>
                  <a:lnTo>
                    <a:pt x="9306" y="5178"/>
                  </a:lnTo>
                  <a:lnTo>
                    <a:pt x="9355" y="5593"/>
                  </a:lnTo>
                  <a:lnTo>
                    <a:pt x="9379" y="5789"/>
                  </a:lnTo>
                  <a:lnTo>
                    <a:pt x="9453" y="5960"/>
                  </a:lnTo>
                  <a:lnTo>
                    <a:pt x="270" y="14459"/>
                  </a:lnTo>
                  <a:lnTo>
                    <a:pt x="147" y="14606"/>
                  </a:lnTo>
                  <a:lnTo>
                    <a:pt x="74" y="14776"/>
                  </a:lnTo>
                  <a:lnTo>
                    <a:pt x="1" y="14947"/>
                  </a:lnTo>
                  <a:lnTo>
                    <a:pt x="1" y="15118"/>
                  </a:lnTo>
                  <a:lnTo>
                    <a:pt x="1" y="15314"/>
                  </a:lnTo>
                  <a:lnTo>
                    <a:pt x="74" y="15485"/>
                  </a:lnTo>
                  <a:lnTo>
                    <a:pt x="147" y="15656"/>
                  </a:lnTo>
                  <a:lnTo>
                    <a:pt x="270" y="15802"/>
                  </a:lnTo>
                  <a:lnTo>
                    <a:pt x="953" y="16486"/>
                  </a:lnTo>
                  <a:lnTo>
                    <a:pt x="1100" y="16608"/>
                  </a:lnTo>
                  <a:lnTo>
                    <a:pt x="1271" y="16681"/>
                  </a:lnTo>
                  <a:lnTo>
                    <a:pt x="1442" y="16755"/>
                  </a:lnTo>
                  <a:lnTo>
                    <a:pt x="1808" y="16755"/>
                  </a:lnTo>
                  <a:lnTo>
                    <a:pt x="1979" y="16681"/>
                  </a:lnTo>
                  <a:lnTo>
                    <a:pt x="2150" y="16608"/>
                  </a:lnTo>
                  <a:lnTo>
                    <a:pt x="2297" y="16486"/>
                  </a:lnTo>
                  <a:lnTo>
                    <a:pt x="10796" y="7303"/>
                  </a:lnTo>
                  <a:lnTo>
                    <a:pt x="11162" y="7401"/>
                  </a:lnTo>
                  <a:lnTo>
                    <a:pt x="11577" y="7450"/>
                  </a:lnTo>
                  <a:lnTo>
                    <a:pt x="12041" y="7474"/>
                  </a:lnTo>
                  <a:lnTo>
                    <a:pt x="12481" y="7425"/>
                  </a:lnTo>
                  <a:lnTo>
                    <a:pt x="12921" y="7352"/>
                  </a:lnTo>
                  <a:lnTo>
                    <a:pt x="13336" y="7230"/>
                  </a:lnTo>
                  <a:lnTo>
                    <a:pt x="13531" y="7156"/>
                  </a:lnTo>
                  <a:lnTo>
                    <a:pt x="13702" y="7059"/>
                  </a:lnTo>
                  <a:lnTo>
                    <a:pt x="13849" y="6961"/>
                  </a:lnTo>
                  <a:lnTo>
                    <a:pt x="13971" y="6839"/>
                  </a:lnTo>
                  <a:lnTo>
                    <a:pt x="14166" y="6644"/>
                  </a:lnTo>
                  <a:lnTo>
                    <a:pt x="14386" y="6375"/>
                  </a:lnTo>
                  <a:lnTo>
                    <a:pt x="14826" y="5813"/>
                  </a:lnTo>
                  <a:lnTo>
                    <a:pt x="15290" y="5154"/>
                  </a:lnTo>
                  <a:lnTo>
                    <a:pt x="15729" y="4494"/>
                  </a:lnTo>
                  <a:lnTo>
                    <a:pt x="16413" y="3395"/>
                  </a:lnTo>
                  <a:lnTo>
                    <a:pt x="16706" y="2931"/>
                  </a:lnTo>
                  <a:lnTo>
                    <a:pt x="16755" y="2834"/>
                  </a:lnTo>
                  <a:lnTo>
                    <a:pt x="16755" y="2736"/>
                  </a:lnTo>
                  <a:lnTo>
                    <a:pt x="16755" y="2663"/>
                  </a:lnTo>
                  <a:lnTo>
                    <a:pt x="16706" y="2589"/>
                  </a:lnTo>
                  <a:lnTo>
                    <a:pt x="16633" y="2541"/>
                  </a:lnTo>
                  <a:lnTo>
                    <a:pt x="16462" y="2541"/>
                  </a:lnTo>
                  <a:lnTo>
                    <a:pt x="16364" y="2589"/>
                  </a:lnTo>
                  <a:lnTo>
                    <a:pt x="13653" y="4958"/>
                  </a:lnTo>
                  <a:lnTo>
                    <a:pt x="13580" y="5007"/>
                  </a:lnTo>
                  <a:lnTo>
                    <a:pt x="13458" y="5007"/>
                  </a:lnTo>
                  <a:lnTo>
                    <a:pt x="13360" y="4983"/>
                  </a:lnTo>
                  <a:lnTo>
                    <a:pt x="13238" y="4885"/>
                  </a:lnTo>
                  <a:lnTo>
                    <a:pt x="13140" y="4763"/>
                  </a:lnTo>
                  <a:lnTo>
                    <a:pt x="13092" y="4641"/>
                  </a:lnTo>
                  <a:lnTo>
                    <a:pt x="13092" y="4543"/>
                  </a:lnTo>
                  <a:lnTo>
                    <a:pt x="13140" y="4446"/>
                  </a:lnTo>
                  <a:lnTo>
                    <a:pt x="15607" y="1490"/>
                  </a:lnTo>
                  <a:lnTo>
                    <a:pt x="15656" y="1393"/>
                  </a:lnTo>
                  <a:lnTo>
                    <a:pt x="15656" y="1319"/>
                  </a:lnTo>
                  <a:lnTo>
                    <a:pt x="15656" y="1222"/>
                  </a:lnTo>
                  <a:lnTo>
                    <a:pt x="15607" y="1148"/>
                  </a:lnTo>
                  <a:lnTo>
                    <a:pt x="15534" y="1100"/>
                  </a:lnTo>
                  <a:lnTo>
                    <a:pt x="15363" y="1100"/>
                  </a:lnTo>
                  <a:lnTo>
                    <a:pt x="15265" y="1148"/>
                  </a:lnTo>
                  <a:lnTo>
                    <a:pt x="12310" y="3615"/>
                  </a:lnTo>
                  <a:lnTo>
                    <a:pt x="12212" y="3664"/>
                  </a:lnTo>
                  <a:lnTo>
                    <a:pt x="12115" y="3664"/>
                  </a:lnTo>
                  <a:lnTo>
                    <a:pt x="11993" y="3615"/>
                  </a:lnTo>
                  <a:lnTo>
                    <a:pt x="11895" y="3517"/>
                  </a:lnTo>
                  <a:lnTo>
                    <a:pt x="11797" y="3395"/>
                  </a:lnTo>
                  <a:lnTo>
                    <a:pt x="11748" y="3298"/>
                  </a:lnTo>
                  <a:lnTo>
                    <a:pt x="11748" y="3176"/>
                  </a:lnTo>
                  <a:lnTo>
                    <a:pt x="11797" y="3102"/>
                  </a:lnTo>
                  <a:lnTo>
                    <a:pt x="14166" y="391"/>
                  </a:lnTo>
                  <a:lnTo>
                    <a:pt x="14215" y="294"/>
                  </a:lnTo>
                  <a:lnTo>
                    <a:pt x="14215" y="220"/>
                  </a:lnTo>
                  <a:lnTo>
                    <a:pt x="14215" y="123"/>
                  </a:lnTo>
                  <a:lnTo>
                    <a:pt x="14166" y="49"/>
                  </a:lnTo>
                  <a:lnTo>
                    <a:pt x="14093" y="1"/>
                  </a:lnTo>
                  <a:close/>
                </a:path>
              </a:pathLst>
            </a:custGeom>
            <a:solidFill>
              <a:srgbClr val="FFFFFF"/>
            </a:solidFill>
            <a:ln>
              <a:noFill/>
            </a:ln>
          </p:spPr>
          <p:txBody>
            <a:bodyPr wrap="square" lIns="91425" tIns="91425" rIns="91425" bIns="91425" anchor="ctr" anchorCtr="0">
              <a:noAutofit/>
            </a:bodyPr>
            <a:lstStyle/>
            <a:p>
              <a:pPr lvl="0">
                <a:spcBef>
                  <a:spcPts val="0"/>
                </a:spcBef>
                <a:buNone/>
              </a:pPr>
              <a:endParaRPr/>
            </a:p>
          </p:txBody>
        </p:sp>
      </p:grpSp>
      <p:sp>
        <p:nvSpPr>
          <p:cNvPr id="2" name="Rectangle 1"/>
          <p:cNvSpPr/>
          <p:nvPr/>
        </p:nvSpPr>
        <p:spPr>
          <a:xfrm>
            <a:off x="1475656" y="771550"/>
            <a:ext cx="6408712" cy="3724096"/>
          </a:xfrm>
          <a:prstGeom prst="rect">
            <a:avLst/>
          </a:prstGeom>
        </p:spPr>
        <p:txBody>
          <a:bodyPr wrap="square">
            <a:spAutoFit/>
          </a:bodyPr>
          <a:lstStyle/>
          <a:p>
            <a:r>
              <a:rPr lang="id-ID" sz="2800" dirty="0"/>
              <a:t>Kami menilai pentingnya dan tujuan analisis pekerjaan, melihat berbagai metode dalam melakukan analisis pekerjaan, langkah-langkah dalam melakukan analisis pekerjaan, dan akhirnya, beberapa isu terkini dalam melakukan analisis pekerjaan. </a:t>
            </a:r>
            <a:endParaRPr lang="en-US" sz="2800" b="1" dirty="0">
              <a:latin typeface="Arial" charset="0"/>
            </a:endParaRPr>
          </a:p>
          <a:p>
            <a:endParaRPr lang="id-ID" sz="2000" dirty="0"/>
          </a:p>
          <a:p>
            <a:endParaRPr lang="id-ID"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31"/>
        <p:cNvGrpSpPr/>
        <p:nvPr/>
      </p:nvGrpSpPr>
      <p:grpSpPr>
        <a:xfrm>
          <a:off x="0" y="0"/>
          <a:ext cx="0" cy="0"/>
          <a:chOff x="0" y="0"/>
          <a:chExt cx="0" cy="0"/>
        </a:xfrm>
      </p:grpSpPr>
      <p:sp>
        <p:nvSpPr>
          <p:cNvPr id="732" name="Shape 732"/>
          <p:cNvSpPr txBox="1">
            <a:spLocks noGrp="1"/>
          </p:cNvSpPr>
          <p:nvPr>
            <p:ph type="ctrTitle" idx="4294967295"/>
          </p:nvPr>
        </p:nvSpPr>
        <p:spPr>
          <a:xfrm>
            <a:off x="1275150" y="1278550"/>
            <a:ext cx="6593700" cy="1159800"/>
          </a:xfrm>
          <a:prstGeom prst="rect">
            <a:avLst/>
          </a:prstGeom>
        </p:spPr>
        <p:txBody>
          <a:bodyPr wrap="square" lIns="91425" tIns="91425" rIns="91425" bIns="91425" anchor="b" anchorCtr="0">
            <a:noAutofit/>
          </a:bodyPr>
          <a:lstStyle/>
          <a:p>
            <a:pPr lvl="0" rtl="0">
              <a:spcBef>
                <a:spcPts val="0"/>
              </a:spcBef>
              <a:buNone/>
            </a:pPr>
            <a:r>
              <a:rPr lang="en" sz="10000" dirty="0"/>
              <a:t>THANKS!</a:t>
            </a:r>
          </a:p>
        </p:txBody>
      </p:sp>
      <p:sp>
        <p:nvSpPr>
          <p:cNvPr id="733" name="Shape 733"/>
          <p:cNvSpPr txBox="1">
            <a:spLocks noGrp="1"/>
          </p:cNvSpPr>
          <p:nvPr>
            <p:ph type="subTitle" idx="4294967295"/>
          </p:nvPr>
        </p:nvSpPr>
        <p:spPr>
          <a:xfrm>
            <a:off x="1275150" y="2325749"/>
            <a:ext cx="6593700" cy="1680900"/>
          </a:xfrm>
          <a:prstGeom prst="rect">
            <a:avLst/>
          </a:prstGeom>
        </p:spPr>
        <p:txBody>
          <a:bodyPr wrap="square" lIns="91425" tIns="91425" rIns="91425" bIns="91425" anchor="t" anchorCtr="0">
            <a:noAutofit/>
          </a:bodyPr>
          <a:lstStyle/>
          <a:p>
            <a:pPr lvl="0" algn="ctr" rtl="0">
              <a:spcBef>
                <a:spcPts val="0"/>
              </a:spcBef>
              <a:buNone/>
            </a:pPr>
            <a:r>
              <a:rPr lang="en" dirty="0"/>
              <a:t>@</a:t>
            </a:r>
            <a:r>
              <a:rPr lang="id-ID" dirty="0"/>
              <a:t>ma.ri_201</a:t>
            </a:r>
            <a:r>
              <a:rPr lang="en-GB" dirty="0"/>
              <a:t>8</a:t>
            </a:r>
            <a:endParaRPr lang="en" dirty="0"/>
          </a:p>
          <a:p>
            <a:pPr lvl="0" algn="ctr" rtl="0">
              <a:spcBef>
                <a:spcPts val="0"/>
              </a:spcBef>
              <a:buNone/>
            </a:pPr>
            <a:endParaRPr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object 117"/>
          <p:cNvSpPr/>
          <p:nvPr/>
        </p:nvSpPr>
        <p:spPr>
          <a:xfrm>
            <a:off x="214314" y="2461022"/>
            <a:ext cx="1071561" cy="777477"/>
          </a:xfrm>
          <a:custGeom>
            <a:avLst/>
            <a:gdLst/>
            <a:ahLst/>
            <a:cxnLst/>
            <a:rect l="l" t="t" r="r" b="b"/>
            <a:pathLst>
              <a:path w="1071561" h="1036636">
                <a:moveTo>
                  <a:pt x="0" y="0"/>
                </a:moveTo>
                <a:lnTo>
                  <a:pt x="1071561" y="0"/>
                </a:lnTo>
                <a:lnTo>
                  <a:pt x="1071561" y="1036636"/>
                </a:lnTo>
                <a:lnTo>
                  <a:pt x="0" y="1036636"/>
                </a:lnTo>
                <a:lnTo>
                  <a:pt x="0" y="0"/>
                </a:lnTo>
                <a:close/>
              </a:path>
            </a:pathLst>
          </a:custGeom>
          <a:ln w="9524">
            <a:solidFill>
              <a:srgbClr val="000000"/>
            </a:solidFill>
          </a:ln>
        </p:spPr>
        <p:txBody>
          <a:bodyPr wrap="square" lIns="0" tIns="0" rIns="0" bIns="0" rtlCol="0">
            <a:noAutofit/>
          </a:bodyPr>
          <a:lstStyle/>
          <a:p>
            <a:endParaRPr/>
          </a:p>
        </p:txBody>
      </p:sp>
      <p:sp>
        <p:nvSpPr>
          <p:cNvPr id="94" name="object 94"/>
          <p:cNvSpPr/>
          <p:nvPr/>
        </p:nvSpPr>
        <p:spPr>
          <a:xfrm>
            <a:off x="1812926" y="2396729"/>
            <a:ext cx="996949" cy="841771"/>
          </a:xfrm>
          <a:custGeom>
            <a:avLst/>
            <a:gdLst/>
            <a:ahLst/>
            <a:cxnLst/>
            <a:rect l="l" t="t" r="r" b="b"/>
            <a:pathLst>
              <a:path w="996949" h="1122361">
                <a:moveTo>
                  <a:pt x="0" y="166161"/>
                </a:moveTo>
                <a:lnTo>
                  <a:pt x="5623" y="123138"/>
                </a:lnTo>
                <a:lnTo>
                  <a:pt x="21523" y="84313"/>
                </a:lnTo>
                <a:lnTo>
                  <a:pt x="46240" y="51145"/>
                </a:lnTo>
                <a:lnTo>
                  <a:pt x="78317" y="25092"/>
                </a:lnTo>
                <a:lnTo>
                  <a:pt x="116295" y="7612"/>
                </a:lnTo>
                <a:lnTo>
                  <a:pt x="158717" y="163"/>
                </a:lnTo>
                <a:lnTo>
                  <a:pt x="166161" y="0"/>
                </a:lnTo>
                <a:lnTo>
                  <a:pt x="830787" y="0"/>
                </a:lnTo>
                <a:lnTo>
                  <a:pt x="873811" y="5623"/>
                </a:lnTo>
                <a:lnTo>
                  <a:pt x="912636" y="21523"/>
                </a:lnTo>
                <a:lnTo>
                  <a:pt x="945804" y="46240"/>
                </a:lnTo>
                <a:lnTo>
                  <a:pt x="971857" y="78317"/>
                </a:lnTo>
                <a:lnTo>
                  <a:pt x="989337" y="116295"/>
                </a:lnTo>
                <a:lnTo>
                  <a:pt x="996785" y="158717"/>
                </a:lnTo>
                <a:lnTo>
                  <a:pt x="996949" y="166161"/>
                </a:lnTo>
                <a:lnTo>
                  <a:pt x="996949" y="956199"/>
                </a:lnTo>
                <a:lnTo>
                  <a:pt x="991325" y="999223"/>
                </a:lnTo>
                <a:lnTo>
                  <a:pt x="975426" y="1038048"/>
                </a:lnTo>
                <a:lnTo>
                  <a:pt x="950708" y="1071216"/>
                </a:lnTo>
                <a:lnTo>
                  <a:pt x="918632" y="1097269"/>
                </a:lnTo>
                <a:lnTo>
                  <a:pt x="880654" y="1114749"/>
                </a:lnTo>
                <a:lnTo>
                  <a:pt x="838232" y="1122197"/>
                </a:lnTo>
                <a:lnTo>
                  <a:pt x="830787" y="1122361"/>
                </a:lnTo>
                <a:lnTo>
                  <a:pt x="166161" y="1122361"/>
                </a:lnTo>
                <a:lnTo>
                  <a:pt x="123138" y="1116737"/>
                </a:lnTo>
                <a:lnTo>
                  <a:pt x="84313" y="1100838"/>
                </a:lnTo>
                <a:lnTo>
                  <a:pt x="51145" y="1076121"/>
                </a:lnTo>
                <a:lnTo>
                  <a:pt x="25092" y="1044044"/>
                </a:lnTo>
                <a:lnTo>
                  <a:pt x="7612" y="1006066"/>
                </a:lnTo>
                <a:lnTo>
                  <a:pt x="163" y="963644"/>
                </a:lnTo>
                <a:lnTo>
                  <a:pt x="0" y="956199"/>
                </a:lnTo>
                <a:lnTo>
                  <a:pt x="0" y="166161"/>
                </a:lnTo>
                <a:close/>
              </a:path>
            </a:pathLst>
          </a:custGeom>
          <a:ln w="9524">
            <a:solidFill>
              <a:srgbClr val="000000"/>
            </a:solidFill>
          </a:ln>
        </p:spPr>
        <p:txBody>
          <a:bodyPr wrap="square" lIns="0" tIns="0" rIns="0" bIns="0" rtlCol="0">
            <a:noAutofit/>
          </a:bodyPr>
          <a:lstStyle/>
          <a:p>
            <a:endParaRPr/>
          </a:p>
        </p:txBody>
      </p:sp>
      <p:sp>
        <p:nvSpPr>
          <p:cNvPr id="95" name="object 95"/>
          <p:cNvSpPr/>
          <p:nvPr/>
        </p:nvSpPr>
        <p:spPr>
          <a:xfrm>
            <a:off x="1421477" y="2487584"/>
            <a:ext cx="448887" cy="838546"/>
          </a:xfrm>
          <a:prstGeom prst="rect">
            <a:avLst/>
          </a:prstGeom>
          <a:blipFill>
            <a:blip r:embed="rId2" cstate="print"/>
            <a:stretch>
              <a:fillRect/>
            </a:stretch>
          </a:blipFill>
        </p:spPr>
        <p:txBody>
          <a:bodyPr wrap="square" lIns="0" tIns="0" rIns="0" bIns="0" rtlCol="0">
            <a:noAutofit/>
          </a:bodyPr>
          <a:lstStyle/>
          <a:p>
            <a:endParaRPr/>
          </a:p>
        </p:txBody>
      </p:sp>
      <p:sp>
        <p:nvSpPr>
          <p:cNvPr id="96" name="object 96"/>
          <p:cNvSpPr/>
          <p:nvPr/>
        </p:nvSpPr>
        <p:spPr>
          <a:xfrm>
            <a:off x="1355726" y="2461022"/>
            <a:ext cx="428625" cy="777477"/>
          </a:xfrm>
          <a:custGeom>
            <a:avLst/>
            <a:gdLst/>
            <a:ahLst/>
            <a:cxnLst/>
            <a:rect l="l" t="t" r="r" b="b"/>
            <a:pathLst>
              <a:path w="428625" h="1036636">
                <a:moveTo>
                  <a:pt x="321468" y="777477"/>
                </a:moveTo>
                <a:lnTo>
                  <a:pt x="321468" y="1036636"/>
                </a:lnTo>
                <a:lnTo>
                  <a:pt x="428625" y="518318"/>
                </a:lnTo>
                <a:lnTo>
                  <a:pt x="321468" y="0"/>
                </a:lnTo>
                <a:lnTo>
                  <a:pt x="321468" y="259158"/>
                </a:lnTo>
                <a:lnTo>
                  <a:pt x="0" y="259158"/>
                </a:lnTo>
                <a:lnTo>
                  <a:pt x="0" y="777477"/>
                </a:lnTo>
                <a:lnTo>
                  <a:pt x="321468" y="777477"/>
                </a:lnTo>
                <a:close/>
              </a:path>
            </a:pathLst>
          </a:custGeom>
          <a:solidFill>
            <a:srgbClr val="FFA900"/>
          </a:solidFill>
        </p:spPr>
        <p:txBody>
          <a:bodyPr wrap="square" lIns="0" tIns="0" rIns="0" bIns="0" rtlCol="0">
            <a:noAutofit/>
          </a:bodyPr>
          <a:lstStyle/>
          <a:p>
            <a:endParaRPr/>
          </a:p>
        </p:txBody>
      </p:sp>
      <p:sp>
        <p:nvSpPr>
          <p:cNvPr id="97" name="object 97"/>
          <p:cNvSpPr/>
          <p:nvPr/>
        </p:nvSpPr>
        <p:spPr>
          <a:xfrm>
            <a:off x="1355725" y="2461022"/>
            <a:ext cx="428624" cy="777477"/>
          </a:xfrm>
          <a:custGeom>
            <a:avLst/>
            <a:gdLst/>
            <a:ahLst/>
            <a:cxnLst/>
            <a:rect l="l" t="t" r="r" b="b"/>
            <a:pathLst>
              <a:path w="428624" h="1036636">
                <a:moveTo>
                  <a:pt x="0" y="259158"/>
                </a:moveTo>
                <a:lnTo>
                  <a:pt x="321468" y="259158"/>
                </a:lnTo>
                <a:lnTo>
                  <a:pt x="321468" y="0"/>
                </a:lnTo>
                <a:lnTo>
                  <a:pt x="428624" y="518318"/>
                </a:lnTo>
                <a:lnTo>
                  <a:pt x="321468" y="1036636"/>
                </a:lnTo>
                <a:lnTo>
                  <a:pt x="321468" y="777477"/>
                </a:lnTo>
                <a:lnTo>
                  <a:pt x="0" y="777477"/>
                </a:lnTo>
                <a:lnTo>
                  <a:pt x="0" y="259158"/>
                </a:lnTo>
                <a:close/>
              </a:path>
            </a:pathLst>
          </a:custGeom>
          <a:ln w="9524">
            <a:solidFill>
              <a:srgbClr val="000000"/>
            </a:solidFill>
          </a:ln>
        </p:spPr>
        <p:txBody>
          <a:bodyPr wrap="square" lIns="0" tIns="0" rIns="0" bIns="0" rtlCol="0">
            <a:noAutofit/>
          </a:bodyPr>
          <a:lstStyle/>
          <a:p>
            <a:endParaRPr/>
          </a:p>
        </p:txBody>
      </p:sp>
      <p:sp>
        <p:nvSpPr>
          <p:cNvPr id="98" name="object 98"/>
          <p:cNvSpPr/>
          <p:nvPr/>
        </p:nvSpPr>
        <p:spPr>
          <a:xfrm>
            <a:off x="2809876" y="2785238"/>
            <a:ext cx="276181" cy="0"/>
          </a:xfrm>
          <a:custGeom>
            <a:avLst/>
            <a:gdLst/>
            <a:ahLst/>
            <a:cxnLst/>
            <a:rect l="l" t="t" r="r" b="b"/>
            <a:pathLst>
              <a:path w="276181">
                <a:moveTo>
                  <a:pt x="0" y="0"/>
                </a:moveTo>
                <a:lnTo>
                  <a:pt x="276181" y="0"/>
                </a:lnTo>
              </a:path>
            </a:pathLst>
          </a:custGeom>
          <a:ln w="38099">
            <a:solidFill>
              <a:srgbClr val="D6A700"/>
            </a:solidFill>
          </a:ln>
        </p:spPr>
        <p:txBody>
          <a:bodyPr wrap="square" lIns="0" tIns="0" rIns="0" bIns="0" rtlCol="0">
            <a:noAutofit/>
          </a:bodyPr>
          <a:lstStyle/>
          <a:p>
            <a:endParaRPr/>
          </a:p>
        </p:txBody>
      </p:sp>
      <p:sp>
        <p:nvSpPr>
          <p:cNvPr id="99" name="object 99"/>
          <p:cNvSpPr/>
          <p:nvPr/>
        </p:nvSpPr>
        <p:spPr>
          <a:xfrm>
            <a:off x="3084555" y="1554957"/>
            <a:ext cx="0" cy="2525315"/>
          </a:xfrm>
          <a:custGeom>
            <a:avLst/>
            <a:gdLst/>
            <a:ahLst/>
            <a:cxnLst/>
            <a:rect l="l" t="t" r="r" b="b"/>
            <a:pathLst>
              <a:path h="3367087">
                <a:moveTo>
                  <a:pt x="0" y="0"/>
                </a:moveTo>
                <a:lnTo>
                  <a:pt x="0" y="3367087"/>
                </a:lnTo>
              </a:path>
            </a:pathLst>
          </a:custGeom>
          <a:ln w="38099">
            <a:solidFill>
              <a:srgbClr val="D6A700"/>
            </a:solidFill>
          </a:ln>
        </p:spPr>
        <p:txBody>
          <a:bodyPr wrap="square" lIns="0" tIns="0" rIns="0" bIns="0" rtlCol="0">
            <a:noAutofit/>
          </a:bodyPr>
          <a:lstStyle/>
          <a:p>
            <a:endParaRPr/>
          </a:p>
        </p:txBody>
      </p:sp>
      <p:sp>
        <p:nvSpPr>
          <p:cNvPr id="100" name="object 100"/>
          <p:cNvSpPr/>
          <p:nvPr/>
        </p:nvSpPr>
        <p:spPr>
          <a:xfrm>
            <a:off x="3357562" y="1232298"/>
            <a:ext cx="1571624" cy="646508"/>
          </a:xfrm>
          <a:custGeom>
            <a:avLst/>
            <a:gdLst/>
            <a:ahLst/>
            <a:cxnLst/>
            <a:rect l="l" t="t" r="r" b="b"/>
            <a:pathLst>
              <a:path w="1571624" h="862011">
                <a:moveTo>
                  <a:pt x="0" y="252457"/>
                </a:moveTo>
                <a:lnTo>
                  <a:pt x="252457" y="0"/>
                </a:lnTo>
                <a:lnTo>
                  <a:pt x="1319167" y="0"/>
                </a:lnTo>
                <a:lnTo>
                  <a:pt x="1571624" y="252457"/>
                </a:lnTo>
                <a:lnTo>
                  <a:pt x="1571624" y="609555"/>
                </a:lnTo>
                <a:lnTo>
                  <a:pt x="1319167" y="862011"/>
                </a:lnTo>
                <a:lnTo>
                  <a:pt x="252457" y="862011"/>
                </a:lnTo>
                <a:lnTo>
                  <a:pt x="0" y="609555"/>
                </a:lnTo>
                <a:lnTo>
                  <a:pt x="0" y="252457"/>
                </a:lnTo>
                <a:close/>
              </a:path>
            </a:pathLst>
          </a:custGeom>
          <a:ln w="9524">
            <a:solidFill>
              <a:srgbClr val="000000"/>
            </a:solidFill>
          </a:ln>
        </p:spPr>
        <p:txBody>
          <a:bodyPr wrap="square" lIns="0" tIns="0" rIns="0" bIns="0" rtlCol="0">
            <a:noAutofit/>
          </a:bodyPr>
          <a:lstStyle/>
          <a:p>
            <a:endParaRPr/>
          </a:p>
        </p:txBody>
      </p:sp>
      <p:sp>
        <p:nvSpPr>
          <p:cNvPr id="101" name="object 101"/>
          <p:cNvSpPr/>
          <p:nvPr/>
        </p:nvSpPr>
        <p:spPr>
          <a:xfrm>
            <a:off x="3083054" y="1554956"/>
            <a:ext cx="238124" cy="0"/>
          </a:xfrm>
          <a:custGeom>
            <a:avLst/>
            <a:gdLst/>
            <a:ahLst/>
            <a:cxnLst/>
            <a:rect l="l" t="t" r="r" b="b"/>
            <a:pathLst>
              <a:path w="238124">
                <a:moveTo>
                  <a:pt x="0" y="0"/>
                </a:moveTo>
                <a:lnTo>
                  <a:pt x="238124" y="0"/>
                </a:lnTo>
              </a:path>
            </a:pathLst>
          </a:custGeom>
          <a:ln w="38099">
            <a:solidFill>
              <a:srgbClr val="D6A700"/>
            </a:solidFill>
          </a:ln>
        </p:spPr>
        <p:txBody>
          <a:bodyPr wrap="square" lIns="0" tIns="0" rIns="0" bIns="0" rtlCol="0">
            <a:noAutofit/>
          </a:bodyPr>
          <a:lstStyle/>
          <a:p>
            <a:endParaRPr/>
          </a:p>
        </p:txBody>
      </p:sp>
      <p:sp>
        <p:nvSpPr>
          <p:cNvPr id="102" name="object 102"/>
          <p:cNvSpPr/>
          <p:nvPr/>
        </p:nvSpPr>
        <p:spPr>
          <a:xfrm>
            <a:off x="3244979" y="1512094"/>
            <a:ext cx="114300" cy="85725"/>
          </a:xfrm>
          <a:custGeom>
            <a:avLst/>
            <a:gdLst/>
            <a:ahLst/>
            <a:cxnLst/>
            <a:rect l="l" t="t" r="r" b="b"/>
            <a:pathLst>
              <a:path w="114300" h="114300">
                <a:moveTo>
                  <a:pt x="0" y="0"/>
                </a:moveTo>
                <a:lnTo>
                  <a:pt x="0" y="114300"/>
                </a:lnTo>
                <a:lnTo>
                  <a:pt x="114300" y="57150"/>
                </a:lnTo>
                <a:lnTo>
                  <a:pt x="0" y="0"/>
                </a:lnTo>
                <a:close/>
              </a:path>
            </a:pathLst>
          </a:custGeom>
          <a:solidFill>
            <a:srgbClr val="D6A700"/>
          </a:solidFill>
        </p:spPr>
        <p:txBody>
          <a:bodyPr wrap="square" lIns="0" tIns="0" rIns="0" bIns="0" rtlCol="0">
            <a:noAutofit/>
          </a:bodyPr>
          <a:lstStyle/>
          <a:p>
            <a:endParaRPr/>
          </a:p>
        </p:txBody>
      </p:sp>
      <p:sp>
        <p:nvSpPr>
          <p:cNvPr id="103" name="object 103"/>
          <p:cNvSpPr/>
          <p:nvPr/>
        </p:nvSpPr>
        <p:spPr>
          <a:xfrm>
            <a:off x="3357563" y="3756422"/>
            <a:ext cx="1643061" cy="647699"/>
          </a:xfrm>
          <a:custGeom>
            <a:avLst/>
            <a:gdLst/>
            <a:ahLst/>
            <a:cxnLst/>
            <a:rect l="l" t="t" r="r" b="b"/>
            <a:pathLst>
              <a:path w="1643061" h="863599">
                <a:moveTo>
                  <a:pt x="0" y="252922"/>
                </a:moveTo>
                <a:lnTo>
                  <a:pt x="252922" y="0"/>
                </a:lnTo>
                <a:lnTo>
                  <a:pt x="1390138" y="0"/>
                </a:lnTo>
                <a:lnTo>
                  <a:pt x="1643061" y="252922"/>
                </a:lnTo>
                <a:lnTo>
                  <a:pt x="1643061" y="610676"/>
                </a:lnTo>
                <a:lnTo>
                  <a:pt x="1390138" y="863599"/>
                </a:lnTo>
                <a:lnTo>
                  <a:pt x="252922" y="863599"/>
                </a:lnTo>
                <a:lnTo>
                  <a:pt x="0" y="610676"/>
                </a:lnTo>
                <a:lnTo>
                  <a:pt x="0" y="252922"/>
                </a:lnTo>
                <a:close/>
              </a:path>
            </a:pathLst>
          </a:custGeom>
          <a:ln w="9524">
            <a:solidFill>
              <a:srgbClr val="000000"/>
            </a:solidFill>
          </a:ln>
        </p:spPr>
        <p:txBody>
          <a:bodyPr wrap="square" lIns="0" tIns="0" rIns="0" bIns="0" rtlCol="0">
            <a:noAutofit/>
          </a:bodyPr>
          <a:lstStyle/>
          <a:p>
            <a:endParaRPr/>
          </a:p>
        </p:txBody>
      </p:sp>
      <p:sp>
        <p:nvSpPr>
          <p:cNvPr id="104" name="object 104"/>
          <p:cNvSpPr/>
          <p:nvPr/>
        </p:nvSpPr>
        <p:spPr>
          <a:xfrm>
            <a:off x="3084555" y="4080272"/>
            <a:ext cx="238124" cy="0"/>
          </a:xfrm>
          <a:custGeom>
            <a:avLst/>
            <a:gdLst/>
            <a:ahLst/>
            <a:cxnLst/>
            <a:rect l="l" t="t" r="r" b="b"/>
            <a:pathLst>
              <a:path w="238124">
                <a:moveTo>
                  <a:pt x="0" y="0"/>
                </a:moveTo>
                <a:lnTo>
                  <a:pt x="238124" y="0"/>
                </a:lnTo>
              </a:path>
            </a:pathLst>
          </a:custGeom>
          <a:ln w="38099">
            <a:solidFill>
              <a:srgbClr val="D6A700"/>
            </a:solidFill>
          </a:ln>
        </p:spPr>
        <p:txBody>
          <a:bodyPr wrap="square" lIns="0" tIns="0" rIns="0" bIns="0" rtlCol="0">
            <a:noAutofit/>
          </a:bodyPr>
          <a:lstStyle/>
          <a:p>
            <a:endParaRPr/>
          </a:p>
        </p:txBody>
      </p:sp>
      <p:sp>
        <p:nvSpPr>
          <p:cNvPr id="105" name="object 105"/>
          <p:cNvSpPr/>
          <p:nvPr/>
        </p:nvSpPr>
        <p:spPr>
          <a:xfrm>
            <a:off x="3246480" y="4037409"/>
            <a:ext cx="114300" cy="85725"/>
          </a:xfrm>
          <a:custGeom>
            <a:avLst/>
            <a:gdLst/>
            <a:ahLst/>
            <a:cxnLst/>
            <a:rect l="l" t="t" r="r" b="b"/>
            <a:pathLst>
              <a:path w="114300" h="114300">
                <a:moveTo>
                  <a:pt x="0" y="0"/>
                </a:moveTo>
                <a:lnTo>
                  <a:pt x="0" y="114300"/>
                </a:lnTo>
                <a:lnTo>
                  <a:pt x="114300" y="57150"/>
                </a:lnTo>
                <a:lnTo>
                  <a:pt x="0" y="0"/>
                </a:lnTo>
                <a:close/>
              </a:path>
            </a:pathLst>
          </a:custGeom>
          <a:solidFill>
            <a:srgbClr val="D6A700"/>
          </a:solidFill>
        </p:spPr>
        <p:txBody>
          <a:bodyPr wrap="square" lIns="0" tIns="0" rIns="0" bIns="0" rtlCol="0">
            <a:noAutofit/>
          </a:bodyPr>
          <a:lstStyle/>
          <a:p>
            <a:endParaRPr/>
          </a:p>
        </p:txBody>
      </p:sp>
      <p:sp>
        <p:nvSpPr>
          <p:cNvPr id="106" name="object 106"/>
          <p:cNvSpPr/>
          <p:nvPr/>
        </p:nvSpPr>
        <p:spPr>
          <a:xfrm>
            <a:off x="4714874" y="2461022"/>
            <a:ext cx="1570037" cy="777477"/>
          </a:xfrm>
          <a:custGeom>
            <a:avLst/>
            <a:gdLst/>
            <a:ahLst/>
            <a:cxnLst/>
            <a:rect l="l" t="t" r="r" b="b"/>
            <a:pathLst>
              <a:path w="1570037" h="1036636">
                <a:moveTo>
                  <a:pt x="0" y="0"/>
                </a:moveTo>
                <a:lnTo>
                  <a:pt x="1570037" y="0"/>
                </a:lnTo>
                <a:lnTo>
                  <a:pt x="1570037" y="1036636"/>
                </a:lnTo>
                <a:lnTo>
                  <a:pt x="0" y="1036636"/>
                </a:lnTo>
                <a:lnTo>
                  <a:pt x="0" y="0"/>
                </a:lnTo>
                <a:close/>
              </a:path>
            </a:pathLst>
          </a:custGeom>
          <a:ln w="9524">
            <a:solidFill>
              <a:srgbClr val="000000"/>
            </a:solidFill>
          </a:ln>
        </p:spPr>
        <p:txBody>
          <a:bodyPr wrap="square" lIns="0" tIns="0" rIns="0" bIns="0" rtlCol="0">
            <a:noAutofit/>
          </a:bodyPr>
          <a:lstStyle/>
          <a:p>
            <a:endParaRPr/>
          </a:p>
        </p:txBody>
      </p:sp>
      <p:sp>
        <p:nvSpPr>
          <p:cNvPr id="107" name="object 107"/>
          <p:cNvSpPr/>
          <p:nvPr/>
        </p:nvSpPr>
        <p:spPr>
          <a:xfrm>
            <a:off x="4779817" y="1914005"/>
            <a:ext cx="710738" cy="536171"/>
          </a:xfrm>
          <a:prstGeom prst="rect">
            <a:avLst/>
          </a:prstGeom>
          <a:blipFill>
            <a:blip r:embed="rId3" cstate="print"/>
            <a:stretch>
              <a:fillRect/>
            </a:stretch>
          </a:blipFill>
        </p:spPr>
        <p:txBody>
          <a:bodyPr wrap="square" lIns="0" tIns="0" rIns="0" bIns="0" rtlCol="0">
            <a:noAutofit/>
          </a:bodyPr>
          <a:lstStyle/>
          <a:p>
            <a:endParaRPr/>
          </a:p>
        </p:txBody>
      </p:sp>
      <p:sp>
        <p:nvSpPr>
          <p:cNvPr id="108" name="object 108"/>
          <p:cNvSpPr/>
          <p:nvPr/>
        </p:nvSpPr>
        <p:spPr>
          <a:xfrm>
            <a:off x="4714745" y="1864510"/>
            <a:ext cx="678903" cy="512375"/>
          </a:xfrm>
          <a:custGeom>
            <a:avLst/>
            <a:gdLst/>
            <a:ahLst/>
            <a:cxnLst/>
            <a:rect l="l" t="t" r="r" b="b"/>
            <a:pathLst>
              <a:path w="678903" h="683167">
                <a:moveTo>
                  <a:pt x="678903" y="115566"/>
                </a:moveTo>
                <a:lnTo>
                  <a:pt x="540757" y="257467"/>
                </a:lnTo>
                <a:lnTo>
                  <a:pt x="276293" y="0"/>
                </a:lnTo>
                <a:lnTo>
                  <a:pt x="0" y="283800"/>
                </a:lnTo>
                <a:lnTo>
                  <a:pt x="264464" y="541267"/>
                </a:lnTo>
                <a:lnTo>
                  <a:pt x="126318" y="683167"/>
                </a:lnTo>
                <a:lnTo>
                  <a:pt x="490764" y="485189"/>
                </a:lnTo>
                <a:lnTo>
                  <a:pt x="678903" y="115566"/>
                </a:lnTo>
                <a:close/>
              </a:path>
            </a:pathLst>
          </a:custGeom>
          <a:solidFill>
            <a:srgbClr val="FFA900"/>
          </a:solidFill>
        </p:spPr>
        <p:txBody>
          <a:bodyPr wrap="square" lIns="0" tIns="0" rIns="0" bIns="0" rtlCol="0">
            <a:noAutofit/>
          </a:bodyPr>
          <a:lstStyle/>
          <a:p>
            <a:endParaRPr/>
          </a:p>
        </p:txBody>
      </p:sp>
      <p:sp>
        <p:nvSpPr>
          <p:cNvPr id="109" name="object 109"/>
          <p:cNvSpPr/>
          <p:nvPr/>
        </p:nvSpPr>
        <p:spPr>
          <a:xfrm>
            <a:off x="4714743" y="1864509"/>
            <a:ext cx="678902" cy="512376"/>
          </a:xfrm>
          <a:custGeom>
            <a:avLst/>
            <a:gdLst/>
            <a:ahLst/>
            <a:cxnLst/>
            <a:rect l="l" t="t" r="r" b="b"/>
            <a:pathLst>
              <a:path w="678902" h="683168">
                <a:moveTo>
                  <a:pt x="276292" y="0"/>
                </a:moveTo>
                <a:lnTo>
                  <a:pt x="540756" y="257467"/>
                </a:lnTo>
                <a:lnTo>
                  <a:pt x="678902" y="115566"/>
                </a:lnTo>
                <a:lnTo>
                  <a:pt x="490763" y="485189"/>
                </a:lnTo>
                <a:lnTo>
                  <a:pt x="126317" y="683168"/>
                </a:lnTo>
                <a:lnTo>
                  <a:pt x="264463" y="541267"/>
                </a:lnTo>
                <a:lnTo>
                  <a:pt x="0" y="283800"/>
                </a:lnTo>
                <a:lnTo>
                  <a:pt x="276292" y="0"/>
                </a:lnTo>
                <a:close/>
              </a:path>
            </a:pathLst>
          </a:custGeom>
          <a:ln w="9524">
            <a:solidFill>
              <a:srgbClr val="000000"/>
            </a:solidFill>
          </a:ln>
        </p:spPr>
        <p:txBody>
          <a:bodyPr wrap="square" lIns="0" tIns="0" rIns="0" bIns="0" rtlCol="0">
            <a:noAutofit/>
          </a:bodyPr>
          <a:lstStyle/>
          <a:p>
            <a:endParaRPr/>
          </a:p>
        </p:txBody>
      </p:sp>
      <p:sp>
        <p:nvSpPr>
          <p:cNvPr id="110" name="object 110"/>
          <p:cNvSpPr/>
          <p:nvPr/>
        </p:nvSpPr>
        <p:spPr>
          <a:xfrm>
            <a:off x="4767349" y="3294957"/>
            <a:ext cx="677487" cy="508115"/>
          </a:xfrm>
          <a:prstGeom prst="rect">
            <a:avLst/>
          </a:prstGeom>
          <a:blipFill>
            <a:blip r:embed="rId4" cstate="print"/>
            <a:stretch>
              <a:fillRect/>
            </a:stretch>
          </a:blipFill>
        </p:spPr>
        <p:txBody>
          <a:bodyPr wrap="square" lIns="0" tIns="0" rIns="0" bIns="0" rtlCol="0">
            <a:noAutofit/>
          </a:bodyPr>
          <a:lstStyle/>
          <a:p>
            <a:endParaRPr/>
          </a:p>
        </p:txBody>
      </p:sp>
      <p:sp>
        <p:nvSpPr>
          <p:cNvPr id="111" name="object 111"/>
          <p:cNvSpPr/>
          <p:nvPr/>
        </p:nvSpPr>
        <p:spPr>
          <a:xfrm>
            <a:off x="4855876" y="3366803"/>
            <a:ext cx="648219" cy="486228"/>
          </a:xfrm>
          <a:custGeom>
            <a:avLst/>
            <a:gdLst/>
            <a:ahLst/>
            <a:cxnLst/>
            <a:rect l="l" t="t" r="r" b="b"/>
            <a:pathLst>
              <a:path w="648219" h="648304">
                <a:moveTo>
                  <a:pt x="281330" y="122415"/>
                </a:moveTo>
                <a:lnTo>
                  <a:pt x="0" y="403473"/>
                </a:lnTo>
                <a:lnTo>
                  <a:pt x="244593" y="648304"/>
                </a:lnTo>
                <a:lnTo>
                  <a:pt x="525923" y="367245"/>
                </a:lnTo>
                <a:lnTo>
                  <a:pt x="648219" y="489661"/>
                </a:lnTo>
                <a:lnTo>
                  <a:pt x="497403" y="151143"/>
                </a:lnTo>
                <a:lnTo>
                  <a:pt x="159033" y="0"/>
                </a:lnTo>
                <a:lnTo>
                  <a:pt x="281330" y="122415"/>
                </a:lnTo>
                <a:close/>
              </a:path>
            </a:pathLst>
          </a:custGeom>
          <a:solidFill>
            <a:srgbClr val="FFA900"/>
          </a:solidFill>
        </p:spPr>
        <p:txBody>
          <a:bodyPr wrap="square" lIns="0" tIns="0" rIns="0" bIns="0" rtlCol="0">
            <a:noAutofit/>
          </a:bodyPr>
          <a:lstStyle/>
          <a:p>
            <a:endParaRPr/>
          </a:p>
        </p:txBody>
      </p:sp>
      <p:sp>
        <p:nvSpPr>
          <p:cNvPr id="112" name="object 112"/>
          <p:cNvSpPr/>
          <p:nvPr/>
        </p:nvSpPr>
        <p:spPr>
          <a:xfrm>
            <a:off x="4855875" y="3366803"/>
            <a:ext cx="648220" cy="486228"/>
          </a:xfrm>
          <a:custGeom>
            <a:avLst/>
            <a:gdLst/>
            <a:ahLst/>
            <a:cxnLst/>
            <a:rect l="l" t="t" r="r" b="b"/>
            <a:pathLst>
              <a:path w="648220" h="648304">
                <a:moveTo>
                  <a:pt x="0" y="403473"/>
                </a:moveTo>
                <a:lnTo>
                  <a:pt x="281330" y="122415"/>
                </a:lnTo>
                <a:lnTo>
                  <a:pt x="159033" y="0"/>
                </a:lnTo>
                <a:lnTo>
                  <a:pt x="497403" y="151144"/>
                </a:lnTo>
                <a:lnTo>
                  <a:pt x="648220" y="489660"/>
                </a:lnTo>
                <a:lnTo>
                  <a:pt x="525923" y="367245"/>
                </a:lnTo>
                <a:lnTo>
                  <a:pt x="244593" y="648304"/>
                </a:lnTo>
                <a:lnTo>
                  <a:pt x="0" y="403473"/>
                </a:lnTo>
                <a:close/>
              </a:path>
            </a:pathLst>
          </a:custGeom>
          <a:ln w="9524">
            <a:solidFill>
              <a:srgbClr val="000000"/>
            </a:solidFill>
          </a:ln>
        </p:spPr>
        <p:txBody>
          <a:bodyPr wrap="square" lIns="0" tIns="0" rIns="0" bIns="0" rtlCol="0">
            <a:noAutofit/>
          </a:bodyPr>
          <a:lstStyle/>
          <a:p>
            <a:endParaRPr/>
          </a:p>
        </p:txBody>
      </p:sp>
      <p:sp>
        <p:nvSpPr>
          <p:cNvPr id="114" name="object 114"/>
          <p:cNvSpPr/>
          <p:nvPr/>
        </p:nvSpPr>
        <p:spPr>
          <a:xfrm>
            <a:off x="6384174" y="2487584"/>
            <a:ext cx="374072" cy="838546"/>
          </a:xfrm>
          <a:prstGeom prst="rect">
            <a:avLst/>
          </a:prstGeom>
          <a:blipFill>
            <a:blip r:embed="rId5" cstate="print"/>
            <a:stretch>
              <a:fillRect/>
            </a:stretch>
          </a:blipFill>
        </p:spPr>
        <p:txBody>
          <a:bodyPr wrap="square" lIns="0" tIns="0" rIns="0" bIns="0" rtlCol="0">
            <a:noAutofit/>
          </a:bodyPr>
          <a:lstStyle/>
          <a:p>
            <a:endParaRPr/>
          </a:p>
        </p:txBody>
      </p:sp>
      <p:sp>
        <p:nvSpPr>
          <p:cNvPr id="115" name="object 115"/>
          <p:cNvSpPr/>
          <p:nvPr/>
        </p:nvSpPr>
        <p:spPr>
          <a:xfrm>
            <a:off x="6315074" y="2461022"/>
            <a:ext cx="358775" cy="777477"/>
          </a:xfrm>
          <a:custGeom>
            <a:avLst/>
            <a:gdLst/>
            <a:ahLst/>
            <a:cxnLst/>
            <a:rect l="l" t="t" r="r" b="b"/>
            <a:pathLst>
              <a:path w="358775" h="1036636">
                <a:moveTo>
                  <a:pt x="269081" y="777477"/>
                </a:moveTo>
                <a:lnTo>
                  <a:pt x="269081" y="1036636"/>
                </a:lnTo>
                <a:lnTo>
                  <a:pt x="358775" y="518318"/>
                </a:lnTo>
                <a:lnTo>
                  <a:pt x="269081" y="0"/>
                </a:lnTo>
                <a:lnTo>
                  <a:pt x="269081" y="259158"/>
                </a:lnTo>
                <a:lnTo>
                  <a:pt x="0" y="259158"/>
                </a:lnTo>
                <a:lnTo>
                  <a:pt x="0" y="777477"/>
                </a:lnTo>
                <a:lnTo>
                  <a:pt x="269081" y="777477"/>
                </a:lnTo>
                <a:close/>
              </a:path>
            </a:pathLst>
          </a:custGeom>
          <a:solidFill>
            <a:srgbClr val="FFA900"/>
          </a:solidFill>
        </p:spPr>
        <p:txBody>
          <a:bodyPr wrap="square" lIns="0" tIns="0" rIns="0" bIns="0" rtlCol="0">
            <a:noAutofit/>
          </a:bodyPr>
          <a:lstStyle/>
          <a:p>
            <a:endParaRPr/>
          </a:p>
        </p:txBody>
      </p:sp>
      <p:sp>
        <p:nvSpPr>
          <p:cNvPr id="116" name="object 116"/>
          <p:cNvSpPr/>
          <p:nvPr/>
        </p:nvSpPr>
        <p:spPr>
          <a:xfrm>
            <a:off x="6315074" y="2461022"/>
            <a:ext cx="358775" cy="777477"/>
          </a:xfrm>
          <a:custGeom>
            <a:avLst/>
            <a:gdLst/>
            <a:ahLst/>
            <a:cxnLst/>
            <a:rect l="l" t="t" r="r" b="b"/>
            <a:pathLst>
              <a:path w="358775" h="1036636">
                <a:moveTo>
                  <a:pt x="0" y="259158"/>
                </a:moveTo>
                <a:lnTo>
                  <a:pt x="269081" y="259158"/>
                </a:lnTo>
                <a:lnTo>
                  <a:pt x="269081" y="0"/>
                </a:lnTo>
                <a:lnTo>
                  <a:pt x="358775" y="518318"/>
                </a:lnTo>
                <a:lnTo>
                  <a:pt x="269081" y="1036636"/>
                </a:lnTo>
                <a:lnTo>
                  <a:pt x="269081" y="777477"/>
                </a:lnTo>
                <a:lnTo>
                  <a:pt x="0" y="777477"/>
                </a:lnTo>
                <a:lnTo>
                  <a:pt x="0" y="259158"/>
                </a:lnTo>
                <a:close/>
              </a:path>
            </a:pathLst>
          </a:custGeom>
          <a:ln w="9524">
            <a:solidFill>
              <a:srgbClr val="000000"/>
            </a:solidFill>
          </a:ln>
        </p:spPr>
        <p:txBody>
          <a:bodyPr wrap="square" lIns="0" tIns="0" rIns="0" bIns="0" rtlCol="0">
            <a:noAutofit/>
          </a:bodyPr>
          <a:lstStyle/>
          <a:p>
            <a:endParaRPr/>
          </a:p>
        </p:txBody>
      </p:sp>
      <p:sp>
        <p:nvSpPr>
          <p:cNvPr id="90" name="object 90"/>
          <p:cNvSpPr/>
          <p:nvPr/>
        </p:nvSpPr>
        <p:spPr>
          <a:xfrm>
            <a:off x="4461815" y="540161"/>
            <a:ext cx="107459" cy="107783"/>
          </a:xfrm>
          <a:custGeom>
            <a:avLst/>
            <a:gdLst/>
            <a:ahLst/>
            <a:cxnLst/>
            <a:rect l="l" t="t" r="r" b="b"/>
            <a:pathLst>
              <a:path w="107459" h="143710">
                <a:moveTo>
                  <a:pt x="107459" y="12699"/>
                </a:moveTo>
                <a:lnTo>
                  <a:pt x="107459" y="0"/>
                </a:lnTo>
                <a:lnTo>
                  <a:pt x="0" y="0"/>
                </a:lnTo>
                <a:lnTo>
                  <a:pt x="5859" y="143710"/>
                </a:lnTo>
                <a:lnTo>
                  <a:pt x="107459" y="143710"/>
                </a:lnTo>
                <a:lnTo>
                  <a:pt x="107459" y="12699"/>
                </a:lnTo>
                <a:close/>
              </a:path>
            </a:pathLst>
          </a:custGeom>
          <a:solidFill>
            <a:srgbClr val="AB30D5"/>
          </a:solidFill>
        </p:spPr>
        <p:txBody>
          <a:bodyPr wrap="square" lIns="0" tIns="0" rIns="0" bIns="0" rtlCol="0">
            <a:noAutofit/>
          </a:bodyPr>
          <a:lstStyle/>
          <a:p>
            <a:endParaRPr/>
          </a:p>
        </p:txBody>
      </p:sp>
      <p:sp>
        <p:nvSpPr>
          <p:cNvPr id="91" name="object 91"/>
          <p:cNvSpPr/>
          <p:nvPr/>
        </p:nvSpPr>
        <p:spPr>
          <a:xfrm>
            <a:off x="4454760" y="332771"/>
            <a:ext cx="134829" cy="114473"/>
          </a:xfrm>
          <a:custGeom>
            <a:avLst/>
            <a:gdLst/>
            <a:ahLst/>
            <a:cxnLst/>
            <a:rect l="l" t="t" r="r" b="b"/>
            <a:pathLst>
              <a:path w="134829" h="152631">
                <a:moveTo>
                  <a:pt x="134829" y="38099"/>
                </a:moveTo>
                <a:lnTo>
                  <a:pt x="134829" y="0"/>
                </a:lnTo>
                <a:lnTo>
                  <a:pt x="0" y="0"/>
                </a:lnTo>
                <a:lnTo>
                  <a:pt x="7829" y="152631"/>
                </a:lnTo>
                <a:lnTo>
                  <a:pt x="134829" y="152631"/>
                </a:lnTo>
                <a:lnTo>
                  <a:pt x="134829" y="38099"/>
                </a:lnTo>
                <a:close/>
              </a:path>
            </a:pathLst>
          </a:custGeom>
          <a:solidFill>
            <a:srgbClr val="AB30D5"/>
          </a:solidFill>
        </p:spPr>
        <p:txBody>
          <a:bodyPr wrap="square" lIns="0" tIns="0" rIns="0" bIns="0" rtlCol="0">
            <a:noAutofit/>
          </a:bodyPr>
          <a:lstStyle/>
          <a:p>
            <a:endParaRPr/>
          </a:p>
        </p:txBody>
      </p:sp>
      <p:sp>
        <p:nvSpPr>
          <p:cNvPr id="92" name="object 92"/>
          <p:cNvSpPr/>
          <p:nvPr/>
        </p:nvSpPr>
        <p:spPr>
          <a:xfrm>
            <a:off x="4353159" y="332771"/>
            <a:ext cx="114515" cy="532227"/>
          </a:xfrm>
          <a:custGeom>
            <a:avLst/>
            <a:gdLst/>
            <a:ahLst/>
            <a:cxnLst/>
            <a:rect l="l" t="t" r="r" b="b"/>
            <a:pathLst>
              <a:path w="114515" h="709636">
                <a:moveTo>
                  <a:pt x="95956" y="593875"/>
                </a:moveTo>
                <a:lnTo>
                  <a:pt x="95956" y="420231"/>
                </a:lnTo>
                <a:lnTo>
                  <a:pt x="114515" y="420231"/>
                </a:lnTo>
                <a:lnTo>
                  <a:pt x="108656" y="276520"/>
                </a:lnTo>
                <a:lnTo>
                  <a:pt x="95956" y="276520"/>
                </a:lnTo>
                <a:lnTo>
                  <a:pt x="95956" y="152631"/>
                </a:lnTo>
                <a:lnTo>
                  <a:pt x="109429" y="152631"/>
                </a:lnTo>
                <a:lnTo>
                  <a:pt x="101600" y="0"/>
                </a:lnTo>
                <a:lnTo>
                  <a:pt x="0" y="0"/>
                </a:lnTo>
                <a:lnTo>
                  <a:pt x="0" y="709636"/>
                </a:lnTo>
                <a:lnTo>
                  <a:pt x="95956" y="709636"/>
                </a:lnTo>
                <a:lnTo>
                  <a:pt x="95956" y="593875"/>
                </a:lnTo>
                <a:close/>
              </a:path>
            </a:pathLst>
          </a:custGeom>
          <a:solidFill>
            <a:srgbClr val="AB30D5"/>
          </a:solidFill>
        </p:spPr>
        <p:txBody>
          <a:bodyPr wrap="square" lIns="0" tIns="0" rIns="0" bIns="0" rtlCol="0">
            <a:noAutofit/>
          </a:bodyPr>
          <a:lstStyle/>
          <a:p>
            <a:endParaRPr/>
          </a:p>
        </p:txBody>
      </p:sp>
      <p:sp>
        <p:nvSpPr>
          <p:cNvPr id="93" name="object 93"/>
          <p:cNvSpPr/>
          <p:nvPr/>
        </p:nvSpPr>
        <p:spPr>
          <a:xfrm>
            <a:off x="4353160" y="332771"/>
            <a:ext cx="236429" cy="532228"/>
          </a:xfrm>
          <a:custGeom>
            <a:avLst/>
            <a:gdLst/>
            <a:ahLst/>
            <a:cxnLst/>
            <a:rect l="l" t="t" r="r" b="b"/>
            <a:pathLst>
              <a:path w="236429" h="709637">
                <a:moveTo>
                  <a:pt x="0" y="0"/>
                </a:moveTo>
                <a:lnTo>
                  <a:pt x="12700" y="0"/>
                </a:lnTo>
                <a:lnTo>
                  <a:pt x="25400" y="0"/>
                </a:lnTo>
                <a:lnTo>
                  <a:pt x="38100" y="0"/>
                </a:lnTo>
                <a:lnTo>
                  <a:pt x="50800" y="0"/>
                </a:lnTo>
                <a:lnTo>
                  <a:pt x="63500" y="0"/>
                </a:lnTo>
                <a:lnTo>
                  <a:pt x="76200" y="0"/>
                </a:lnTo>
                <a:lnTo>
                  <a:pt x="88900" y="0"/>
                </a:lnTo>
                <a:lnTo>
                  <a:pt x="101600" y="0"/>
                </a:lnTo>
                <a:lnTo>
                  <a:pt x="114300" y="0"/>
                </a:lnTo>
                <a:lnTo>
                  <a:pt x="127000" y="0"/>
                </a:lnTo>
                <a:lnTo>
                  <a:pt x="139700" y="0"/>
                </a:lnTo>
                <a:lnTo>
                  <a:pt x="152400" y="0"/>
                </a:lnTo>
                <a:lnTo>
                  <a:pt x="165100" y="0"/>
                </a:lnTo>
                <a:lnTo>
                  <a:pt x="177800" y="0"/>
                </a:lnTo>
                <a:lnTo>
                  <a:pt x="190500" y="0"/>
                </a:lnTo>
                <a:lnTo>
                  <a:pt x="203200" y="0"/>
                </a:lnTo>
                <a:lnTo>
                  <a:pt x="215900" y="0"/>
                </a:lnTo>
                <a:lnTo>
                  <a:pt x="228600" y="0"/>
                </a:lnTo>
                <a:lnTo>
                  <a:pt x="236429" y="0"/>
                </a:lnTo>
                <a:lnTo>
                  <a:pt x="236429" y="12699"/>
                </a:lnTo>
                <a:lnTo>
                  <a:pt x="236429" y="25399"/>
                </a:lnTo>
                <a:lnTo>
                  <a:pt x="236429" y="38099"/>
                </a:lnTo>
                <a:lnTo>
                  <a:pt x="236429" y="50799"/>
                </a:lnTo>
                <a:lnTo>
                  <a:pt x="236429" y="63500"/>
                </a:lnTo>
                <a:lnTo>
                  <a:pt x="236429" y="76200"/>
                </a:lnTo>
                <a:lnTo>
                  <a:pt x="236429" y="152631"/>
                </a:lnTo>
                <a:lnTo>
                  <a:pt x="223729" y="152631"/>
                </a:lnTo>
                <a:lnTo>
                  <a:pt x="211029" y="152631"/>
                </a:lnTo>
                <a:lnTo>
                  <a:pt x="198329" y="152631"/>
                </a:lnTo>
                <a:lnTo>
                  <a:pt x="185629" y="152631"/>
                </a:lnTo>
                <a:lnTo>
                  <a:pt x="172929" y="152631"/>
                </a:lnTo>
                <a:lnTo>
                  <a:pt x="160229" y="152631"/>
                </a:lnTo>
                <a:lnTo>
                  <a:pt x="147529" y="152631"/>
                </a:lnTo>
                <a:lnTo>
                  <a:pt x="134829" y="152631"/>
                </a:lnTo>
                <a:lnTo>
                  <a:pt x="122129" y="152631"/>
                </a:lnTo>
                <a:lnTo>
                  <a:pt x="109429" y="152631"/>
                </a:lnTo>
                <a:lnTo>
                  <a:pt x="96729" y="152631"/>
                </a:lnTo>
                <a:lnTo>
                  <a:pt x="95954" y="152631"/>
                </a:lnTo>
                <a:lnTo>
                  <a:pt x="95954" y="165331"/>
                </a:lnTo>
                <a:lnTo>
                  <a:pt x="95954" y="178031"/>
                </a:lnTo>
                <a:lnTo>
                  <a:pt x="95954" y="190731"/>
                </a:lnTo>
                <a:lnTo>
                  <a:pt x="95954" y="203431"/>
                </a:lnTo>
                <a:lnTo>
                  <a:pt x="95954" y="216131"/>
                </a:lnTo>
                <a:lnTo>
                  <a:pt x="95954" y="228831"/>
                </a:lnTo>
                <a:lnTo>
                  <a:pt x="95954" y="241531"/>
                </a:lnTo>
                <a:lnTo>
                  <a:pt x="95954" y="254231"/>
                </a:lnTo>
                <a:lnTo>
                  <a:pt x="95954" y="266931"/>
                </a:lnTo>
                <a:lnTo>
                  <a:pt x="95954" y="276521"/>
                </a:lnTo>
                <a:lnTo>
                  <a:pt x="108654" y="276521"/>
                </a:lnTo>
                <a:lnTo>
                  <a:pt x="121354" y="276521"/>
                </a:lnTo>
                <a:lnTo>
                  <a:pt x="134054" y="276521"/>
                </a:lnTo>
                <a:lnTo>
                  <a:pt x="146754" y="276521"/>
                </a:lnTo>
                <a:lnTo>
                  <a:pt x="159454" y="276521"/>
                </a:lnTo>
                <a:lnTo>
                  <a:pt x="172154" y="276521"/>
                </a:lnTo>
                <a:lnTo>
                  <a:pt x="184854" y="276521"/>
                </a:lnTo>
                <a:lnTo>
                  <a:pt x="197554" y="276521"/>
                </a:lnTo>
                <a:lnTo>
                  <a:pt x="210254" y="276521"/>
                </a:lnTo>
                <a:lnTo>
                  <a:pt x="216115" y="276521"/>
                </a:lnTo>
                <a:lnTo>
                  <a:pt x="216115" y="289221"/>
                </a:lnTo>
                <a:lnTo>
                  <a:pt x="216115" y="301921"/>
                </a:lnTo>
                <a:lnTo>
                  <a:pt x="216115" y="314621"/>
                </a:lnTo>
                <a:lnTo>
                  <a:pt x="216115" y="327321"/>
                </a:lnTo>
                <a:lnTo>
                  <a:pt x="216115" y="340021"/>
                </a:lnTo>
                <a:lnTo>
                  <a:pt x="216115" y="352721"/>
                </a:lnTo>
                <a:lnTo>
                  <a:pt x="216115" y="365421"/>
                </a:lnTo>
                <a:lnTo>
                  <a:pt x="216115" y="378121"/>
                </a:lnTo>
                <a:lnTo>
                  <a:pt x="216115" y="390821"/>
                </a:lnTo>
                <a:lnTo>
                  <a:pt x="216115" y="403521"/>
                </a:lnTo>
                <a:lnTo>
                  <a:pt x="216115" y="416221"/>
                </a:lnTo>
                <a:lnTo>
                  <a:pt x="216115" y="420232"/>
                </a:lnTo>
                <a:lnTo>
                  <a:pt x="203415" y="420232"/>
                </a:lnTo>
                <a:lnTo>
                  <a:pt x="95954" y="420232"/>
                </a:lnTo>
                <a:lnTo>
                  <a:pt x="95954" y="434702"/>
                </a:lnTo>
                <a:lnTo>
                  <a:pt x="95954" y="449173"/>
                </a:lnTo>
                <a:lnTo>
                  <a:pt x="95954" y="463643"/>
                </a:lnTo>
                <a:lnTo>
                  <a:pt x="95954" y="478113"/>
                </a:lnTo>
                <a:lnTo>
                  <a:pt x="95954" y="492583"/>
                </a:lnTo>
                <a:lnTo>
                  <a:pt x="95954" y="507054"/>
                </a:lnTo>
                <a:lnTo>
                  <a:pt x="95954" y="521524"/>
                </a:lnTo>
                <a:lnTo>
                  <a:pt x="95954" y="535994"/>
                </a:lnTo>
                <a:lnTo>
                  <a:pt x="95954" y="550464"/>
                </a:lnTo>
                <a:lnTo>
                  <a:pt x="95954" y="564935"/>
                </a:lnTo>
                <a:lnTo>
                  <a:pt x="95954" y="579405"/>
                </a:lnTo>
                <a:lnTo>
                  <a:pt x="95954" y="593875"/>
                </a:lnTo>
                <a:lnTo>
                  <a:pt x="95954" y="608345"/>
                </a:lnTo>
                <a:lnTo>
                  <a:pt x="95954" y="622816"/>
                </a:lnTo>
                <a:lnTo>
                  <a:pt x="95954" y="637286"/>
                </a:lnTo>
                <a:lnTo>
                  <a:pt x="95954" y="651756"/>
                </a:lnTo>
                <a:lnTo>
                  <a:pt x="95954" y="666226"/>
                </a:lnTo>
                <a:lnTo>
                  <a:pt x="95954" y="680697"/>
                </a:lnTo>
                <a:lnTo>
                  <a:pt x="95954" y="695167"/>
                </a:lnTo>
                <a:lnTo>
                  <a:pt x="95954" y="709637"/>
                </a:lnTo>
                <a:lnTo>
                  <a:pt x="83254" y="709637"/>
                </a:lnTo>
                <a:lnTo>
                  <a:pt x="70554" y="709637"/>
                </a:lnTo>
                <a:lnTo>
                  <a:pt x="57854"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76" name="object 76"/>
          <p:cNvSpPr/>
          <p:nvPr/>
        </p:nvSpPr>
        <p:spPr>
          <a:xfrm>
            <a:off x="3938662" y="332771"/>
            <a:ext cx="117476" cy="532227"/>
          </a:xfrm>
          <a:custGeom>
            <a:avLst/>
            <a:gdLst/>
            <a:ahLst/>
            <a:cxnLst/>
            <a:rect l="l" t="t" r="r" b="b"/>
            <a:pathLst>
              <a:path w="117476" h="709636">
                <a:moveTo>
                  <a:pt x="633" y="378423"/>
                </a:moveTo>
                <a:lnTo>
                  <a:pt x="633" y="319973"/>
                </a:lnTo>
                <a:lnTo>
                  <a:pt x="6403" y="339457"/>
                </a:lnTo>
                <a:lnTo>
                  <a:pt x="12174" y="358940"/>
                </a:lnTo>
                <a:lnTo>
                  <a:pt x="17944" y="378423"/>
                </a:lnTo>
                <a:lnTo>
                  <a:pt x="23714" y="397906"/>
                </a:lnTo>
                <a:lnTo>
                  <a:pt x="29485" y="417389"/>
                </a:lnTo>
                <a:lnTo>
                  <a:pt x="35255" y="436873"/>
                </a:lnTo>
                <a:lnTo>
                  <a:pt x="41025" y="456356"/>
                </a:lnTo>
                <a:lnTo>
                  <a:pt x="46796" y="475839"/>
                </a:lnTo>
                <a:lnTo>
                  <a:pt x="52566" y="495322"/>
                </a:lnTo>
                <a:lnTo>
                  <a:pt x="58336" y="514805"/>
                </a:lnTo>
                <a:lnTo>
                  <a:pt x="64107" y="534288"/>
                </a:lnTo>
                <a:lnTo>
                  <a:pt x="69877" y="553772"/>
                </a:lnTo>
                <a:lnTo>
                  <a:pt x="75647" y="573255"/>
                </a:lnTo>
                <a:lnTo>
                  <a:pt x="81418" y="592738"/>
                </a:lnTo>
                <a:lnTo>
                  <a:pt x="87188" y="612221"/>
                </a:lnTo>
                <a:lnTo>
                  <a:pt x="92958" y="631704"/>
                </a:lnTo>
                <a:lnTo>
                  <a:pt x="98729" y="651187"/>
                </a:lnTo>
                <a:lnTo>
                  <a:pt x="104499" y="670670"/>
                </a:lnTo>
                <a:lnTo>
                  <a:pt x="110269" y="690153"/>
                </a:lnTo>
                <a:lnTo>
                  <a:pt x="116039" y="709636"/>
                </a:lnTo>
                <a:lnTo>
                  <a:pt x="117476" y="709636"/>
                </a:lnTo>
                <a:lnTo>
                  <a:pt x="116039" y="176302"/>
                </a:lnTo>
                <a:lnTo>
                  <a:pt x="116039" y="391783"/>
                </a:lnTo>
                <a:lnTo>
                  <a:pt x="110237" y="372194"/>
                </a:lnTo>
                <a:lnTo>
                  <a:pt x="104435" y="352605"/>
                </a:lnTo>
                <a:lnTo>
                  <a:pt x="98633" y="333016"/>
                </a:lnTo>
                <a:lnTo>
                  <a:pt x="92831" y="313426"/>
                </a:lnTo>
                <a:lnTo>
                  <a:pt x="87029" y="293837"/>
                </a:lnTo>
                <a:lnTo>
                  <a:pt x="81227" y="274248"/>
                </a:lnTo>
                <a:lnTo>
                  <a:pt x="75425" y="254659"/>
                </a:lnTo>
                <a:lnTo>
                  <a:pt x="69623" y="235070"/>
                </a:lnTo>
                <a:lnTo>
                  <a:pt x="63821" y="215480"/>
                </a:lnTo>
                <a:lnTo>
                  <a:pt x="58019" y="195891"/>
                </a:lnTo>
                <a:lnTo>
                  <a:pt x="52217" y="176302"/>
                </a:lnTo>
                <a:lnTo>
                  <a:pt x="46415" y="156713"/>
                </a:lnTo>
                <a:lnTo>
                  <a:pt x="40613" y="137124"/>
                </a:lnTo>
                <a:lnTo>
                  <a:pt x="34811" y="117534"/>
                </a:lnTo>
                <a:lnTo>
                  <a:pt x="29009" y="97945"/>
                </a:lnTo>
                <a:lnTo>
                  <a:pt x="23207" y="78356"/>
                </a:lnTo>
                <a:lnTo>
                  <a:pt x="17405" y="58767"/>
                </a:lnTo>
                <a:lnTo>
                  <a:pt x="11603" y="39178"/>
                </a:lnTo>
                <a:lnTo>
                  <a:pt x="5801" y="19589"/>
                </a:lnTo>
                <a:lnTo>
                  <a:pt x="0" y="0"/>
                </a:lnTo>
                <a:lnTo>
                  <a:pt x="633" y="417389"/>
                </a:lnTo>
                <a:lnTo>
                  <a:pt x="633" y="378423"/>
                </a:lnTo>
                <a:close/>
              </a:path>
            </a:pathLst>
          </a:custGeom>
          <a:solidFill>
            <a:srgbClr val="AB30D5"/>
          </a:solidFill>
        </p:spPr>
        <p:txBody>
          <a:bodyPr wrap="square" lIns="0" tIns="0" rIns="0" bIns="0" rtlCol="0">
            <a:noAutofit/>
          </a:bodyPr>
          <a:lstStyle/>
          <a:p>
            <a:endParaRPr/>
          </a:p>
        </p:txBody>
      </p:sp>
      <p:sp>
        <p:nvSpPr>
          <p:cNvPr id="77" name="object 77"/>
          <p:cNvSpPr/>
          <p:nvPr/>
        </p:nvSpPr>
        <p:spPr>
          <a:xfrm>
            <a:off x="3939296" y="660425"/>
            <a:ext cx="0" cy="189960"/>
          </a:xfrm>
          <a:custGeom>
            <a:avLst/>
            <a:gdLst/>
            <a:ahLst/>
            <a:cxnLst/>
            <a:rect l="l" t="t" r="r" b="b"/>
            <a:pathLst>
              <a:path h="253280">
                <a:moveTo>
                  <a:pt x="0" y="19483"/>
                </a:moveTo>
                <a:lnTo>
                  <a:pt x="0" y="0"/>
                </a:lnTo>
                <a:lnTo>
                  <a:pt x="0" y="253280"/>
                </a:lnTo>
                <a:lnTo>
                  <a:pt x="0" y="19483"/>
                </a:lnTo>
                <a:close/>
              </a:path>
            </a:pathLst>
          </a:custGeom>
          <a:solidFill>
            <a:srgbClr val="AB30D5"/>
          </a:solidFill>
        </p:spPr>
        <p:txBody>
          <a:bodyPr wrap="square" lIns="0" tIns="0" rIns="0" bIns="0" rtlCol="0">
            <a:noAutofit/>
          </a:bodyPr>
          <a:lstStyle/>
          <a:p>
            <a:endParaRPr/>
          </a:p>
        </p:txBody>
      </p:sp>
      <p:sp>
        <p:nvSpPr>
          <p:cNvPr id="78" name="object 78"/>
          <p:cNvSpPr/>
          <p:nvPr/>
        </p:nvSpPr>
        <p:spPr>
          <a:xfrm>
            <a:off x="3623050" y="332771"/>
            <a:ext cx="25643" cy="281462"/>
          </a:xfrm>
          <a:custGeom>
            <a:avLst/>
            <a:gdLst/>
            <a:ahLst/>
            <a:cxnLst/>
            <a:rect l="l" t="t" r="r" b="b"/>
            <a:pathLst>
              <a:path w="25643" h="375283">
                <a:moveTo>
                  <a:pt x="25399" y="0"/>
                </a:moveTo>
                <a:lnTo>
                  <a:pt x="0" y="0"/>
                </a:lnTo>
                <a:lnTo>
                  <a:pt x="211" y="375283"/>
                </a:lnTo>
                <a:lnTo>
                  <a:pt x="1906" y="362527"/>
                </a:lnTo>
                <a:lnTo>
                  <a:pt x="3602" y="349771"/>
                </a:lnTo>
                <a:lnTo>
                  <a:pt x="5298" y="337015"/>
                </a:lnTo>
                <a:lnTo>
                  <a:pt x="6993" y="324259"/>
                </a:lnTo>
                <a:lnTo>
                  <a:pt x="8689" y="311503"/>
                </a:lnTo>
                <a:lnTo>
                  <a:pt x="10384" y="298747"/>
                </a:lnTo>
                <a:lnTo>
                  <a:pt x="12080" y="285991"/>
                </a:lnTo>
                <a:lnTo>
                  <a:pt x="13775" y="273235"/>
                </a:lnTo>
                <a:lnTo>
                  <a:pt x="15470" y="260479"/>
                </a:lnTo>
                <a:lnTo>
                  <a:pt x="17166" y="247723"/>
                </a:lnTo>
                <a:lnTo>
                  <a:pt x="18861" y="234967"/>
                </a:lnTo>
                <a:lnTo>
                  <a:pt x="20557" y="222211"/>
                </a:lnTo>
                <a:lnTo>
                  <a:pt x="22252" y="209456"/>
                </a:lnTo>
                <a:lnTo>
                  <a:pt x="23948" y="196700"/>
                </a:lnTo>
                <a:lnTo>
                  <a:pt x="25643" y="183944"/>
                </a:lnTo>
                <a:lnTo>
                  <a:pt x="25399" y="0"/>
                </a:lnTo>
                <a:close/>
              </a:path>
            </a:pathLst>
          </a:custGeom>
          <a:solidFill>
            <a:srgbClr val="AB30D5"/>
          </a:solidFill>
        </p:spPr>
        <p:txBody>
          <a:bodyPr wrap="square" lIns="0" tIns="0" rIns="0" bIns="0" rtlCol="0">
            <a:noAutofit/>
          </a:bodyPr>
          <a:lstStyle/>
          <a:p>
            <a:endParaRPr/>
          </a:p>
        </p:txBody>
      </p:sp>
      <p:sp>
        <p:nvSpPr>
          <p:cNvPr id="79" name="object 79"/>
          <p:cNvSpPr/>
          <p:nvPr/>
        </p:nvSpPr>
        <p:spPr>
          <a:xfrm>
            <a:off x="3481204" y="332771"/>
            <a:ext cx="221538" cy="532227"/>
          </a:xfrm>
          <a:custGeom>
            <a:avLst/>
            <a:gdLst/>
            <a:ahLst/>
            <a:cxnLst/>
            <a:rect l="l" t="t" r="r" b="b"/>
            <a:pathLst>
              <a:path w="221538" h="709636">
                <a:moveTo>
                  <a:pt x="5822" y="674154"/>
                </a:moveTo>
                <a:lnTo>
                  <a:pt x="0" y="709636"/>
                </a:lnTo>
                <a:lnTo>
                  <a:pt x="97629" y="709636"/>
                </a:lnTo>
                <a:lnTo>
                  <a:pt x="99786" y="693401"/>
                </a:lnTo>
                <a:lnTo>
                  <a:pt x="101458" y="680812"/>
                </a:lnTo>
                <a:lnTo>
                  <a:pt x="103130" y="668223"/>
                </a:lnTo>
                <a:lnTo>
                  <a:pt x="104802" y="655633"/>
                </a:lnTo>
                <a:lnTo>
                  <a:pt x="106474" y="643044"/>
                </a:lnTo>
                <a:lnTo>
                  <a:pt x="108146" y="630454"/>
                </a:lnTo>
                <a:lnTo>
                  <a:pt x="109819" y="617865"/>
                </a:lnTo>
                <a:lnTo>
                  <a:pt x="111491" y="605275"/>
                </a:lnTo>
                <a:lnTo>
                  <a:pt x="113163" y="592686"/>
                </a:lnTo>
                <a:lnTo>
                  <a:pt x="221538" y="592686"/>
                </a:lnTo>
                <a:lnTo>
                  <a:pt x="221146" y="0"/>
                </a:lnTo>
                <a:lnTo>
                  <a:pt x="167245" y="0"/>
                </a:lnTo>
                <a:lnTo>
                  <a:pt x="167488" y="183944"/>
                </a:lnTo>
                <a:lnTo>
                  <a:pt x="169176" y="196700"/>
                </a:lnTo>
                <a:lnTo>
                  <a:pt x="170864" y="209456"/>
                </a:lnTo>
                <a:lnTo>
                  <a:pt x="172552" y="222211"/>
                </a:lnTo>
                <a:lnTo>
                  <a:pt x="174240" y="234967"/>
                </a:lnTo>
                <a:lnTo>
                  <a:pt x="175927" y="247723"/>
                </a:lnTo>
                <a:lnTo>
                  <a:pt x="177615" y="260479"/>
                </a:lnTo>
                <a:lnTo>
                  <a:pt x="179303" y="273235"/>
                </a:lnTo>
                <a:lnTo>
                  <a:pt x="180990" y="285991"/>
                </a:lnTo>
                <a:lnTo>
                  <a:pt x="182678" y="298747"/>
                </a:lnTo>
                <a:lnTo>
                  <a:pt x="184366" y="311503"/>
                </a:lnTo>
                <a:lnTo>
                  <a:pt x="186054" y="324259"/>
                </a:lnTo>
                <a:lnTo>
                  <a:pt x="187741" y="337015"/>
                </a:lnTo>
                <a:lnTo>
                  <a:pt x="189429" y="349771"/>
                </a:lnTo>
                <a:lnTo>
                  <a:pt x="191117" y="362527"/>
                </a:lnTo>
                <a:lnTo>
                  <a:pt x="192804" y="375283"/>
                </a:lnTo>
                <a:lnTo>
                  <a:pt x="194492" y="388039"/>
                </a:lnTo>
                <a:lnTo>
                  <a:pt x="196180" y="400795"/>
                </a:lnTo>
                <a:lnTo>
                  <a:pt x="197867" y="413551"/>
                </a:lnTo>
                <a:lnTo>
                  <a:pt x="199555" y="426307"/>
                </a:lnTo>
                <a:lnTo>
                  <a:pt x="201242" y="439063"/>
                </a:lnTo>
                <a:lnTo>
                  <a:pt x="133578" y="439063"/>
                </a:lnTo>
                <a:lnTo>
                  <a:pt x="135274" y="426307"/>
                </a:lnTo>
                <a:lnTo>
                  <a:pt x="136969" y="413551"/>
                </a:lnTo>
                <a:lnTo>
                  <a:pt x="138665" y="400795"/>
                </a:lnTo>
                <a:lnTo>
                  <a:pt x="140361" y="388039"/>
                </a:lnTo>
                <a:lnTo>
                  <a:pt x="142056" y="375283"/>
                </a:lnTo>
                <a:lnTo>
                  <a:pt x="141845" y="0"/>
                </a:lnTo>
                <a:lnTo>
                  <a:pt x="116445" y="0"/>
                </a:lnTo>
                <a:lnTo>
                  <a:pt x="110622" y="35481"/>
                </a:lnTo>
                <a:lnTo>
                  <a:pt x="104800" y="70963"/>
                </a:lnTo>
                <a:lnTo>
                  <a:pt x="98978" y="106445"/>
                </a:lnTo>
                <a:lnTo>
                  <a:pt x="93156" y="141927"/>
                </a:lnTo>
                <a:lnTo>
                  <a:pt x="87333" y="177409"/>
                </a:lnTo>
                <a:lnTo>
                  <a:pt x="81511" y="212890"/>
                </a:lnTo>
                <a:lnTo>
                  <a:pt x="75689" y="248372"/>
                </a:lnTo>
                <a:lnTo>
                  <a:pt x="69867" y="283854"/>
                </a:lnTo>
                <a:lnTo>
                  <a:pt x="64044" y="319336"/>
                </a:lnTo>
                <a:lnTo>
                  <a:pt x="58222" y="354818"/>
                </a:lnTo>
                <a:lnTo>
                  <a:pt x="52400" y="390300"/>
                </a:lnTo>
                <a:lnTo>
                  <a:pt x="46578" y="425782"/>
                </a:lnTo>
                <a:lnTo>
                  <a:pt x="40755" y="461263"/>
                </a:lnTo>
                <a:lnTo>
                  <a:pt x="34933" y="496745"/>
                </a:lnTo>
                <a:lnTo>
                  <a:pt x="29111" y="532227"/>
                </a:lnTo>
                <a:lnTo>
                  <a:pt x="23289" y="567709"/>
                </a:lnTo>
                <a:lnTo>
                  <a:pt x="17466" y="603191"/>
                </a:lnTo>
                <a:lnTo>
                  <a:pt x="11644" y="638673"/>
                </a:lnTo>
                <a:lnTo>
                  <a:pt x="5822" y="674154"/>
                </a:lnTo>
                <a:close/>
              </a:path>
            </a:pathLst>
          </a:custGeom>
          <a:solidFill>
            <a:srgbClr val="AB30D5"/>
          </a:solidFill>
        </p:spPr>
        <p:txBody>
          <a:bodyPr wrap="square" lIns="0" tIns="0" rIns="0" bIns="0" rtlCol="0">
            <a:noAutofit/>
          </a:bodyPr>
          <a:lstStyle/>
          <a:p>
            <a:endParaRPr/>
          </a:p>
        </p:txBody>
      </p:sp>
      <p:sp>
        <p:nvSpPr>
          <p:cNvPr id="80" name="object 80"/>
          <p:cNvSpPr/>
          <p:nvPr/>
        </p:nvSpPr>
        <p:spPr>
          <a:xfrm>
            <a:off x="3702350" y="332771"/>
            <a:ext cx="115992" cy="532227"/>
          </a:xfrm>
          <a:custGeom>
            <a:avLst/>
            <a:gdLst/>
            <a:ahLst/>
            <a:cxnLst/>
            <a:rect l="l" t="t" r="r" b="b"/>
            <a:pathLst>
              <a:path w="115992" h="709636">
                <a:moveTo>
                  <a:pt x="2541" y="608915"/>
                </a:moveTo>
                <a:lnTo>
                  <a:pt x="4208" y="621506"/>
                </a:lnTo>
                <a:lnTo>
                  <a:pt x="5875" y="634096"/>
                </a:lnTo>
                <a:lnTo>
                  <a:pt x="7542" y="646686"/>
                </a:lnTo>
                <a:lnTo>
                  <a:pt x="9209" y="659276"/>
                </a:lnTo>
                <a:lnTo>
                  <a:pt x="10876" y="671866"/>
                </a:lnTo>
                <a:lnTo>
                  <a:pt x="12543" y="684456"/>
                </a:lnTo>
                <a:lnTo>
                  <a:pt x="14210" y="697046"/>
                </a:lnTo>
                <a:lnTo>
                  <a:pt x="15877" y="709636"/>
                </a:lnTo>
                <a:lnTo>
                  <a:pt x="115992" y="709636"/>
                </a:lnTo>
                <a:lnTo>
                  <a:pt x="110193" y="674154"/>
                </a:lnTo>
                <a:lnTo>
                  <a:pt x="104393" y="638673"/>
                </a:lnTo>
                <a:lnTo>
                  <a:pt x="98594" y="603191"/>
                </a:lnTo>
                <a:lnTo>
                  <a:pt x="92794" y="567709"/>
                </a:lnTo>
                <a:lnTo>
                  <a:pt x="86994" y="532227"/>
                </a:lnTo>
                <a:lnTo>
                  <a:pt x="81195" y="496745"/>
                </a:lnTo>
                <a:lnTo>
                  <a:pt x="75395" y="461263"/>
                </a:lnTo>
                <a:lnTo>
                  <a:pt x="69595" y="425782"/>
                </a:lnTo>
                <a:lnTo>
                  <a:pt x="63796" y="390300"/>
                </a:lnTo>
                <a:lnTo>
                  <a:pt x="57996" y="354818"/>
                </a:lnTo>
                <a:lnTo>
                  <a:pt x="52196" y="319336"/>
                </a:lnTo>
                <a:lnTo>
                  <a:pt x="46397" y="283854"/>
                </a:lnTo>
                <a:lnTo>
                  <a:pt x="40597" y="248372"/>
                </a:lnTo>
                <a:lnTo>
                  <a:pt x="34797" y="212890"/>
                </a:lnTo>
                <a:lnTo>
                  <a:pt x="28998" y="177409"/>
                </a:lnTo>
                <a:lnTo>
                  <a:pt x="23198" y="141927"/>
                </a:lnTo>
                <a:lnTo>
                  <a:pt x="17398" y="106445"/>
                </a:lnTo>
                <a:lnTo>
                  <a:pt x="11599" y="70963"/>
                </a:lnTo>
                <a:lnTo>
                  <a:pt x="5799" y="35481"/>
                </a:lnTo>
                <a:lnTo>
                  <a:pt x="0" y="0"/>
                </a:lnTo>
                <a:lnTo>
                  <a:pt x="392" y="592686"/>
                </a:lnTo>
                <a:lnTo>
                  <a:pt x="874" y="596325"/>
                </a:lnTo>
                <a:lnTo>
                  <a:pt x="2541" y="608915"/>
                </a:lnTo>
                <a:close/>
              </a:path>
            </a:pathLst>
          </a:custGeom>
          <a:solidFill>
            <a:srgbClr val="AB30D5"/>
          </a:solidFill>
        </p:spPr>
        <p:txBody>
          <a:bodyPr wrap="square" lIns="0" tIns="0" rIns="0" bIns="0" rtlCol="0">
            <a:noAutofit/>
          </a:bodyPr>
          <a:lstStyle/>
          <a:p>
            <a:endParaRPr/>
          </a:p>
        </p:txBody>
      </p:sp>
      <p:sp>
        <p:nvSpPr>
          <p:cNvPr id="81" name="object 81"/>
          <p:cNvSpPr/>
          <p:nvPr/>
        </p:nvSpPr>
        <p:spPr>
          <a:xfrm>
            <a:off x="3362667" y="332771"/>
            <a:ext cx="12700" cy="161610"/>
          </a:xfrm>
          <a:custGeom>
            <a:avLst/>
            <a:gdLst/>
            <a:ahLst/>
            <a:cxnLst/>
            <a:rect l="l" t="t" r="r" b="b"/>
            <a:pathLst>
              <a:path w="12700" h="215480">
                <a:moveTo>
                  <a:pt x="0" y="58767"/>
                </a:moveTo>
                <a:lnTo>
                  <a:pt x="0" y="215480"/>
                </a:lnTo>
                <a:lnTo>
                  <a:pt x="12700" y="0"/>
                </a:lnTo>
                <a:lnTo>
                  <a:pt x="0" y="0"/>
                </a:lnTo>
                <a:lnTo>
                  <a:pt x="0" y="58767"/>
                </a:lnTo>
                <a:close/>
              </a:path>
            </a:pathLst>
          </a:custGeom>
          <a:solidFill>
            <a:srgbClr val="AB30D5"/>
          </a:solidFill>
        </p:spPr>
        <p:txBody>
          <a:bodyPr wrap="square" lIns="0" tIns="0" rIns="0" bIns="0" rtlCol="0">
            <a:noAutofit/>
          </a:bodyPr>
          <a:lstStyle/>
          <a:p>
            <a:endParaRPr/>
          </a:p>
        </p:txBody>
      </p:sp>
      <p:sp>
        <p:nvSpPr>
          <p:cNvPr id="82" name="object 82"/>
          <p:cNvSpPr/>
          <p:nvPr/>
        </p:nvSpPr>
        <p:spPr>
          <a:xfrm>
            <a:off x="3362667" y="332771"/>
            <a:ext cx="90336" cy="532227"/>
          </a:xfrm>
          <a:custGeom>
            <a:avLst/>
            <a:gdLst/>
            <a:ahLst/>
            <a:cxnLst/>
            <a:rect l="l" t="t" r="r" b="b"/>
            <a:pathLst>
              <a:path w="90336" h="709636">
                <a:moveTo>
                  <a:pt x="90336" y="390300"/>
                </a:moveTo>
                <a:lnTo>
                  <a:pt x="90336" y="0"/>
                </a:lnTo>
                <a:lnTo>
                  <a:pt x="12700" y="0"/>
                </a:lnTo>
                <a:lnTo>
                  <a:pt x="0" y="215480"/>
                </a:lnTo>
                <a:lnTo>
                  <a:pt x="0" y="709636"/>
                </a:lnTo>
                <a:lnTo>
                  <a:pt x="90336" y="709636"/>
                </a:lnTo>
                <a:lnTo>
                  <a:pt x="90336" y="390300"/>
                </a:lnTo>
                <a:close/>
              </a:path>
            </a:pathLst>
          </a:custGeom>
          <a:solidFill>
            <a:srgbClr val="AB30D5"/>
          </a:solidFill>
        </p:spPr>
        <p:txBody>
          <a:bodyPr wrap="square" lIns="0" tIns="0" rIns="0" bIns="0" rtlCol="0">
            <a:noAutofit/>
          </a:bodyPr>
          <a:lstStyle/>
          <a:p>
            <a:endParaRPr/>
          </a:p>
        </p:txBody>
      </p:sp>
      <p:sp>
        <p:nvSpPr>
          <p:cNvPr id="83" name="object 83"/>
          <p:cNvSpPr/>
          <p:nvPr/>
        </p:nvSpPr>
        <p:spPr>
          <a:xfrm>
            <a:off x="3157359" y="332771"/>
            <a:ext cx="205309" cy="532227"/>
          </a:xfrm>
          <a:custGeom>
            <a:avLst/>
            <a:gdLst/>
            <a:ahLst/>
            <a:cxnLst/>
            <a:rect l="l" t="t" r="r" b="b"/>
            <a:pathLst>
              <a:path w="205309" h="709636">
                <a:moveTo>
                  <a:pt x="89904" y="456356"/>
                </a:moveTo>
                <a:lnTo>
                  <a:pt x="89904" y="319973"/>
                </a:lnTo>
                <a:lnTo>
                  <a:pt x="95674" y="339457"/>
                </a:lnTo>
                <a:lnTo>
                  <a:pt x="101445" y="358940"/>
                </a:lnTo>
                <a:lnTo>
                  <a:pt x="112985" y="397906"/>
                </a:lnTo>
                <a:lnTo>
                  <a:pt x="124526" y="436873"/>
                </a:lnTo>
                <a:lnTo>
                  <a:pt x="136066" y="475839"/>
                </a:lnTo>
                <a:lnTo>
                  <a:pt x="147607" y="514805"/>
                </a:lnTo>
                <a:lnTo>
                  <a:pt x="159147" y="553772"/>
                </a:lnTo>
                <a:lnTo>
                  <a:pt x="170687" y="592738"/>
                </a:lnTo>
                <a:lnTo>
                  <a:pt x="182228" y="631704"/>
                </a:lnTo>
                <a:lnTo>
                  <a:pt x="193768" y="670670"/>
                </a:lnTo>
                <a:lnTo>
                  <a:pt x="205309" y="709636"/>
                </a:lnTo>
                <a:lnTo>
                  <a:pt x="205309" y="391783"/>
                </a:lnTo>
                <a:lnTo>
                  <a:pt x="193705" y="352605"/>
                </a:lnTo>
                <a:lnTo>
                  <a:pt x="182101" y="313426"/>
                </a:lnTo>
                <a:lnTo>
                  <a:pt x="170497" y="274248"/>
                </a:lnTo>
                <a:lnTo>
                  <a:pt x="158893" y="235070"/>
                </a:lnTo>
                <a:lnTo>
                  <a:pt x="147289" y="195891"/>
                </a:lnTo>
                <a:lnTo>
                  <a:pt x="135685" y="156713"/>
                </a:lnTo>
                <a:lnTo>
                  <a:pt x="124081" y="117534"/>
                </a:lnTo>
                <a:lnTo>
                  <a:pt x="112477" y="78356"/>
                </a:lnTo>
                <a:lnTo>
                  <a:pt x="100873" y="39178"/>
                </a:lnTo>
                <a:lnTo>
                  <a:pt x="89269" y="0"/>
                </a:lnTo>
                <a:lnTo>
                  <a:pt x="0" y="0"/>
                </a:lnTo>
                <a:lnTo>
                  <a:pt x="0" y="709636"/>
                </a:lnTo>
                <a:lnTo>
                  <a:pt x="89904" y="709636"/>
                </a:lnTo>
                <a:lnTo>
                  <a:pt x="89904" y="456356"/>
                </a:lnTo>
                <a:close/>
              </a:path>
            </a:pathLst>
          </a:custGeom>
          <a:solidFill>
            <a:srgbClr val="AB30D5"/>
          </a:solidFill>
        </p:spPr>
        <p:txBody>
          <a:bodyPr wrap="square" lIns="0" tIns="0" rIns="0" bIns="0" rtlCol="0">
            <a:noAutofit/>
          </a:bodyPr>
          <a:lstStyle/>
          <a:p>
            <a:endParaRPr/>
          </a:p>
        </p:txBody>
      </p:sp>
      <p:sp>
        <p:nvSpPr>
          <p:cNvPr id="84" name="object 84"/>
          <p:cNvSpPr/>
          <p:nvPr/>
        </p:nvSpPr>
        <p:spPr>
          <a:xfrm>
            <a:off x="3849393" y="332771"/>
            <a:ext cx="89903" cy="532227"/>
          </a:xfrm>
          <a:custGeom>
            <a:avLst/>
            <a:gdLst/>
            <a:ahLst/>
            <a:cxnLst/>
            <a:rect l="l" t="t" r="r" b="b"/>
            <a:pathLst>
              <a:path w="89903" h="709636">
                <a:moveTo>
                  <a:pt x="0" y="390300"/>
                </a:moveTo>
                <a:lnTo>
                  <a:pt x="0" y="709636"/>
                </a:lnTo>
                <a:lnTo>
                  <a:pt x="89903" y="709636"/>
                </a:lnTo>
                <a:lnTo>
                  <a:pt x="89903" y="417389"/>
                </a:lnTo>
                <a:lnTo>
                  <a:pt x="89269" y="0"/>
                </a:lnTo>
                <a:lnTo>
                  <a:pt x="0" y="0"/>
                </a:lnTo>
                <a:lnTo>
                  <a:pt x="0" y="390300"/>
                </a:lnTo>
                <a:close/>
              </a:path>
            </a:pathLst>
          </a:custGeom>
          <a:solidFill>
            <a:srgbClr val="AB30D5"/>
          </a:solidFill>
        </p:spPr>
        <p:txBody>
          <a:bodyPr wrap="square" lIns="0" tIns="0" rIns="0" bIns="0" rtlCol="0">
            <a:noAutofit/>
          </a:bodyPr>
          <a:lstStyle/>
          <a:p>
            <a:endParaRPr/>
          </a:p>
        </p:txBody>
      </p:sp>
      <p:sp>
        <p:nvSpPr>
          <p:cNvPr id="85" name="object 85"/>
          <p:cNvSpPr/>
          <p:nvPr/>
        </p:nvSpPr>
        <p:spPr>
          <a:xfrm>
            <a:off x="4054702" y="332771"/>
            <a:ext cx="90336" cy="532227"/>
          </a:xfrm>
          <a:custGeom>
            <a:avLst/>
            <a:gdLst/>
            <a:ahLst/>
            <a:cxnLst/>
            <a:rect l="l" t="t" r="r" b="b"/>
            <a:pathLst>
              <a:path w="90336" h="709636">
                <a:moveTo>
                  <a:pt x="90336" y="141927"/>
                </a:moveTo>
                <a:lnTo>
                  <a:pt x="90336" y="0"/>
                </a:lnTo>
                <a:lnTo>
                  <a:pt x="0" y="0"/>
                </a:lnTo>
                <a:lnTo>
                  <a:pt x="0" y="176302"/>
                </a:lnTo>
                <a:lnTo>
                  <a:pt x="1436" y="709636"/>
                </a:lnTo>
                <a:lnTo>
                  <a:pt x="90336" y="709636"/>
                </a:lnTo>
                <a:lnTo>
                  <a:pt x="90336" y="141927"/>
                </a:lnTo>
                <a:close/>
              </a:path>
            </a:pathLst>
          </a:custGeom>
          <a:solidFill>
            <a:srgbClr val="AB30D5"/>
          </a:solidFill>
        </p:spPr>
        <p:txBody>
          <a:bodyPr wrap="square" lIns="0" tIns="0" rIns="0" bIns="0" rtlCol="0">
            <a:noAutofit/>
          </a:bodyPr>
          <a:lstStyle/>
          <a:p>
            <a:endParaRPr/>
          </a:p>
        </p:txBody>
      </p:sp>
      <p:sp>
        <p:nvSpPr>
          <p:cNvPr id="86" name="object 86"/>
          <p:cNvSpPr/>
          <p:nvPr/>
        </p:nvSpPr>
        <p:spPr>
          <a:xfrm>
            <a:off x="3614784" y="470729"/>
            <a:ext cx="67664" cy="191339"/>
          </a:xfrm>
          <a:custGeom>
            <a:avLst/>
            <a:gdLst/>
            <a:ahLst/>
            <a:cxnLst/>
            <a:rect l="l" t="t" r="r" b="b"/>
            <a:pathLst>
              <a:path w="67664" h="255118">
                <a:moveTo>
                  <a:pt x="33908" y="0"/>
                </a:moveTo>
                <a:lnTo>
                  <a:pt x="32213" y="12755"/>
                </a:lnTo>
                <a:lnTo>
                  <a:pt x="30518" y="25511"/>
                </a:lnTo>
                <a:lnTo>
                  <a:pt x="28822" y="38267"/>
                </a:lnTo>
                <a:lnTo>
                  <a:pt x="27127" y="51023"/>
                </a:lnTo>
                <a:lnTo>
                  <a:pt x="25431" y="63779"/>
                </a:lnTo>
                <a:lnTo>
                  <a:pt x="23736" y="76535"/>
                </a:lnTo>
                <a:lnTo>
                  <a:pt x="22040" y="89291"/>
                </a:lnTo>
                <a:lnTo>
                  <a:pt x="20345" y="102047"/>
                </a:lnTo>
                <a:lnTo>
                  <a:pt x="18649" y="114803"/>
                </a:lnTo>
                <a:lnTo>
                  <a:pt x="16954" y="127559"/>
                </a:lnTo>
                <a:lnTo>
                  <a:pt x="15259" y="140315"/>
                </a:lnTo>
                <a:lnTo>
                  <a:pt x="13563" y="153071"/>
                </a:lnTo>
                <a:lnTo>
                  <a:pt x="11868" y="165827"/>
                </a:lnTo>
                <a:lnTo>
                  <a:pt x="10172" y="178583"/>
                </a:lnTo>
                <a:lnTo>
                  <a:pt x="8477" y="191339"/>
                </a:lnTo>
                <a:lnTo>
                  <a:pt x="6781" y="204095"/>
                </a:lnTo>
                <a:lnTo>
                  <a:pt x="5086" y="216851"/>
                </a:lnTo>
                <a:lnTo>
                  <a:pt x="3390" y="229607"/>
                </a:lnTo>
                <a:lnTo>
                  <a:pt x="1695" y="242363"/>
                </a:lnTo>
                <a:lnTo>
                  <a:pt x="0" y="255118"/>
                </a:lnTo>
                <a:lnTo>
                  <a:pt x="12699" y="255118"/>
                </a:lnTo>
                <a:lnTo>
                  <a:pt x="25399" y="255118"/>
                </a:lnTo>
                <a:lnTo>
                  <a:pt x="38099" y="255118"/>
                </a:lnTo>
                <a:lnTo>
                  <a:pt x="50799" y="255118"/>
                </a:lnTo>
                <a:lnTo>
                  <a:pt x="63499" y="255118"/>
                </a:lnTo>
                <a:lnTo>
                  <a:pt x="67664" y="255118"/>
                </a:lnTo>
                <a:lnTo>
                  <a:pt x="65976" y="242363"/>
                </a:lnTo>
                <a:lnTo>
                  <a:pt x="64289" y="229607"/>
                </a:lnTo>
                <a:lnTo>
                  <a:pt x="62601" y="216851"/>
                </a:lnTo>
                <a:lnTo>
                  <a:pt x="60913" y="204095"/>
                </a:lnTo>
                <a:lnTo>
                  <a:pt x="59225" y="191339"/>
                </a:lnTo>
                <a:lnTo>
                  <a:pt x="57538" y="178583"/>
                </a:lnTo>
                <a:lnTo>
                  <a:pt x="55850" y="165827"/>
                </a:lnTo>
                <a:lnTo>
                  <a:pt x="54162" y="153071"/>
                </a:lnTo>
                <a:lnTo>
                  <a:pt x="52474" y="140315"/>
                </a:lnTo>
                <a:lnTo>
                  <a:pt x="50787" y="127559"/>
                </a:lnTo>
                <a:lnTo>
                  <a:pt x="49099" y="114803"/>
                </a:lnTo>
                <a:lnTo>
                  <a:pt x="47411" y="102047"/>
                </a:lnTo>
                <a:lnTo>
                  <a:pt x="45723" y="89291"/>
                </a:lnTo>
                <a:lnTo>
                  <a:pt x="44035" y="76535"/>
                </a:lnTo>
                <a:lnTo>
                  <a:pt x="42348" y="63779"/>
                </a:lnTo>
                <a:lnTo>
                  <a:pt x="40660" y="51023"/>
                </a:lnTo>
                <a:lnTo>
                  <a:pt x="38972" y="38267"/>
                </a:lnTo>
                <a:lnTo>
                  <a:pt x="37284" y="25511"/>
                </a:lnTo>
                <a:lnTo>
                  <a:pt x="35596" y="12755"/>
                </a:lnTo>
                <a:lnTo>
                  <a:pt x="33908" y="0"/>
                </a:lnTo>
                <a:close/>
              </a:path>
            </a:pathLst>
          </a:custGeom>
          <a:ln w="12699">
            <a:solidFill>
              <a:srgbClr val="000000"/>
            </a:solidFill>
          </a:ln>
        </p:spPr>
        <p:txBody>
          <a:bodyPr wrap="square" lIns="0" tIns="0" rIns="0" bIns="0" rtlCol="0">
            <a:noAutofit/>
          </a:bodyPr>
          <a:lstStyle/>
          <a:p>
            <a:endParaRPr/>
          </a:p>
        </p:txBody>
      </p:sp>
      <p:sp>
        <p:nvSpPr>
          <p:cNvPr id="87" name="object 87"/>
          <p:cNvSpPr/>
          <p:nvPr/>
        </p:nvSpPr>
        <p:spPr>
          <a:xfrm>
            <a:off x="3849393" y="332771"/>
            <a:ext cx="295645" cy="532228"/>
          </a:xfrm>
          <a:custGeom>
            <a:avLst/>
            <a:gdLst/>
            <a:ahLst/>
            <a:cxnLst/>
            <a:rect l="l" t="t" r="r" b="b"/>
            <a:pathLst>
              <a:path w="295645" h="709637">
                <a:moveTo>
                  <a:pt x="0" y="0"/>
                </a:moveTo>
                <a:lnTo>
                  <a:pt x="12699" y="0"/>
                </a:lnTo>
                <a:lnTo>
                  <a:pt x="25399" y="0"/>
                </a:lnTo>
                <a:lnTo>
                  <a:pt x="38099" y="0"/>
                </a:lnTo>
                <a:lnTo>
                  <a:pt x="50800" y="0"/>
                </a:lnTo>
                <a:lnTo>
                  <a:pt x="63500" y="0"/>
                </a:lnTo>
                <a:lnTo>
                  <a:pt x="76200" y="0"/>
                </a:lnTo>
                <a:lnTo>
                  <a:pt x="88900" y="0"/>
                </a:lnTo>
                <a:lnTo>
                  <a:pt x="89269" y="0"/>
                </a:lnTo>
                <a:lnTo>
                  <a:pt x="95071" y="19589"/>
                </a:lnTo>
                <a:lnTo>
                  <a:pt x="100873" y="39178"/>
                </a:lnTo>
                <a:lnTo>
                  <a:pt x="106675" y="58767"/>
                </a:lnTo>
                <a:lnTo>
                  <a:pt x="112477" y="78356"/>
                </a:lnTo>
                <a:lnTo>
                  <a:pt x="118279" y="97946"/>
                </a:lnTo>
                <a:lnTo>
                  <a:pt x="124081" y="117535"/>
                </a:lnTo>
                <a:lnTo>
                  <a:pt x="129883" y="137124"/>
                </a:lnTo>
                <a:lnTo>
                  <a:pt x="135685" y="156713"/>
                </a:lnTo>
                <a:lnTo>
                  <a:pt x="141487" y="176303"/>
                </a:lnTo>
                <a:lnTo>
                  <a:pt x="147289" y="195892"/>
                </a:lnTo>
                <a:lnTo>
                  <a:pt x="153091" y="215481"/>
                </a:lnTo>
                <a:lnTo>
                  <a:pt x="158893" y="235070"/>
                </a:lnTo>
                <a:lnTo>
                  <a:pt x="164695" y="254660"/>
                </a:lnTo>
                <a:lnTo>
                  <a:pt x="170497" y="274249"/>
                </a:lnTo>
                <a:lnTo>
                  <a:pt x="176299" y="293838"/>
                </a:lnTo>
                <a:lnTo>
                  <a:pt x="182101" y="313427"/>
                </a:lnTo>
                <a:lnTo>
                  <a:pt x="187903" y="333017"/>
                </a:lnTo>
                <a:lnTo>
                  <a:pt x="193705" y="352606"/>
                </a:lnTo>
                <a:lnTo>
                  <a:pt x="199507" y="372195"/>
                </a:lnTo>
                <a:lnTo>
                  <a:pt x="205309" y="391784"/>
                </a:lnTo>
                <a:lnTo>
                  <a:pt x="205309" y="372195"/>
                </a:lnTo>
                <a:lnTo>
                  <a:pt x="205309" y="352606"/>
                </a:lnTo>
                <a:lnTo>
                  <a:pt x="205309" y="333017"/>
                </a:lnTo>
                <a:lnTo>
                  <a:pt x="205309" y="313427"/>
                </a:lnTo>
                <a:lnTo>
                  <a:pt x="205309" y="293838"/>
                </a:lnTo>
                <a:lnTo>
                  <a:pt x="205309" y="274249"/>
                </a:lnTo>
                <a:lnTo>
                  <a:pt x="205309" y="254660"/>
                </a:lnTo>
                <a:lnTo>
                  <a:pt x="205309" y="235070"/>
                </a:lnTo>
                <a:lnTo>
                  <a:pt x="205309" y="215481"/>
                </a:lnTo>
                <a:lnTo>
                  <a:pt x="205309" y="195892"/>
                </a:lnTo>
                <a:lnTo>
                  <a:pt x="205309" y="176303"/>
                </a:lnTo>
                <a:lnTo>
                  <a:pt x="205309" y="156713"/>
                </a:lnTo>
                <a:lnTo>
                  <a:pt x="205309" y="137124"/>
                </a:lnTo>
                <a:lnTo>
                  <a:pt x="205309" y="117535"/>
                </a:lnTo>
                <a:lnTo>
                  <a:pt x="205309" y="97946"/>
                </a:lnTo>
                <a:lnTo>
                  <a:pt x="205309" y="78356"/>
                </a:lnTo>
                <a:lnTo>
                  <a:pt x="205309" y="58767"/>
                </a:lnTo>
                <a:lnTo>
                  <a:pt x="205309" y="39178"/>
                </a:lnTo>
                <a:lnTo>
                  <a:pt x="205309" y="19589"/>
                </a:lnTo>
                <a:lnTo>
                  <a:pt x="205309" y="0"/>
                </a:lnTo>
                <a:lnTo>
                  <a:pt x="218009" y="0"/>
                </a:lnTo>
                <a:lnTo>
                  <a:pt x="230709" y="0"/>
                </a:lnTo>
                <a:lnTo>
                  <a:pt x="243409" y="0"/>
                </a:lnTo>
                <a:lnTo>
                  <a:pt x="256109" y="0"/>
                </a:lnTo>
                <a:lnTo>
                  <a:pt x="268809" y="0"/>
                </a:lnTo>
                <a:lnTo>
                  <a:pt x="281509" y="0"/>
                </a:lnTo>
                <a:lnTo>
                  <a:pt x="294209" y="0"/>
                </a:lnTo>
                <a:lnTo>
                  <a:pt x="295645" y="0"/>
                </a:lnTo>
                <a:lnTo>
                  <a:pt x="295645" y="35481"/>
                </a:lnTo>
                <a:lnTo>
                  <a:pt x="295645" y="70963"/>
                </a:lnTo>
                <a:lnTo>
                  <a:pt x="295645" y="106445"/>
                </a:lnTo>
                <a:lnTo>
                  <a:pt x="295645" y="141927"/>
                </a:lnTo>
                <a:lnTo>
                  <a:pt x="295645" y="177409"/>
                </a:lnTo>
                <a:lnTo>
                  <a:pt x="295645" y="212891"/>
                </a:lnTo>
                <a:lnTo>
                  <a:pt x="295645" y="248373"/>
                </a:lnTo>
                <a:lnTo>
                  <a:pt x="295645" y="283855"/>
                </a:lnTo>
                <a:lnTo>
                  <a:pt x="295645" y="319337"/>
                </a:lnTo>
                <a:lnTo>
                  <a:pt x="295645" y="354818"/>
                </a:lnTo>
                <a:lnTo>
                  <a:pt x="295645" y="390300"/>
                </a:lnTo>
                <a:lnTo>
                  <a:pt x="295645" y="425782"/>
                </a:lnTo>
                <a:lnTo>
                  <a:pt x="295645" y="461264"/>
                </a:lnTo>
                <a:lnTo>
                  <a:pt x="295645" y="496746"/>
                </a:lnTo>
                <a:lnTo>
                  <a:pt x="295645" y="532228"/>
                </a:lnTo>
                <a:lnTo>
                  <a:pt x="295645" y="567710"/>
                </a:lnTo>
                <a:lnTo>
                  <a:pt x="295645" y="603192"/>
                </a:lnTo>
                <a:lnTo>
                  <a:pt x="295645" y="638673"/>
                </a:lnTo>
                <a:lnTo>
                  <a:pt x="295645" y="674155"/>
                </a:lnTo>
                <a:lnTo>
                  <a:pt x="295645" y="709637"/>
                </a:lnTo>
                <a:lnTo>
                  <a:pt x="282945" y="709637"/>
                </a:lnTo>
                <a:lnTo>
                  <a:pt x="270245" y="709637"/>
                </a:lnTo>
                <a:lnTo>
                  <a:pt x="257545" y="709637"/>
                </a:lnTo>
                <a:lnTo>
                  <a:pt x="244845" y="709637"/>
                </a:lnTo>
                <a:lnTo>
                  <a:pt x="232145" y="709637"/>
                </a:lnTo>
                <a:lnTo>
                  <a:pt x="219445" y="709637"/>
                </a:lnTo>
                <a:lnTo>
                  <a:pt x="206745" y="709637"/>
                </a:lnTo>
                <a:lnTo>
                  <a:pt x="205309" y="709637"/>
                </a:lnTo>
                <a:lnTo>
                  <a:pt x="199539" y="690154"/>
                </a:lnTo>
                <a:lnTo>
                  <a:pt x="193768" y="670671"/>
                </a:lnTo>
                <a:lnTo>
                  <a:pt x="187998" y="651188"/>
                </a:lnTo>
                <a:lnTo>
                  <a:pt x="182228" y="631705"/>
                </a:lnTo>
                <a:lnTo>
                  <a:pt x="176458" y="612222"/>
                </a:lnTo>
                <a:lnTo>
                  <a:pt x="170687" y="592739"/>
                </a:lnTo>
                <a:lnTo>
                  <a:pt x="164917" y="573255"/>
                </a:lnTo>
                <a:lnTo>
                  <a:pt x="159147" y="553772"/>
                </a:lnTo>
                <a:lnTo>
                  <a:pt x="153377" y="534289"/>
                </a:lnTo>
                <a:lnTo>
                  <a:pt x="147607" y="514806"/>
                </a:lnTo>
                <a:lnTo>
                  <a:pt x="141836" y="495323"/>
                </a:lnTo>
                <a:lnTo>
                  <a:pt x="136066" y="475840"/>
                </a:lnTo>
                <a:lnTo>
                  <a:pt x="130296" y="456357"/>
                </a:lnTo>
                <a:lnTo>
                  <a:pt x="124526" y="436873"/>
                </a:lnTo>
                <a:lnTo>
                  <a:pt x="118755" y="417390"/>
                </a:lnTo>
                <a:lnTo>
                  <a:pt x="112985" y="397907"/>
                </a:lnTo>
                <a:lnTo>
                  <a:pt x="107215" y="378424"/>
                </a:lnTo>
                <a:lnTo>
                  <a:pt x="101445" y="358941"/>
                </a:lnTo>
                <a:lnTo>
                  <a:pt x="95674" y="339458"/>
                </a:lnTo>
                <a:lnTo>
                  <a:pt x="89904" y="319975"/>
                </a:lnTo>
                <a:lnTo>
                  <a:pt x="89904" y="339458"/>
                </a:lnTo>
                <a:lnTo>
                  <a:pt x="89904" y="358941"/>
                </a:lnTo>
                <a:lnTo>
                  <a:pt x="89904" y="378424"/>
                </a:lnTo>
                <a:lnTo>
                  <a:pt x="89904" y="397907"/>
                </a:lnTo>
                <a:lnTo>
                  <a:pt x="89904" y="417390"/>
                </a:lnTo>
                <a:lnTo>
                  <a:pt x="89904" y="436873"/>
                </a:lnTo>
                <a:lnTo>
                  <a:pt x="89904" y="456357"/>
                </a:lnTo>
                <a:lnTo>
                  <a:pt x="89904" y="475840"/>
                </a:lnTo>
                <a:lnTo>
                  <a:pt x="89904" y="495323"/>
                </a:lnTo>
                <a:lnTo>
                  <a:pt x="89904" y="514806"/>
                </a:lnTo>
                <a:lnTo>
                  <a:pt x="89904" y="534289"/>
                </a:lnTo>
                <a:lnTo>
                  <a:pt x="89904" y="553772"/>
                </a:lnTo>
                <a:lnTo>
                  <a:pt x="89904" y="573255"/>
                </a:lnTo>
                <a:lnTo>
                  <a:pt x="89904" y="592739"/>
                </a:lnTo>
                <a:lnTo>
                  <a:pt x="89904" y="612222"/>
                </a:lnTo>
                <a:lnTo>
                  <a:pt x="89904" y="631705"/>
                </a:lnTo>
                <a:lnTo>
                  <a:pt x="89904" y="651188"/>
                </a:lnTo>
                <a:lnTo>
                  <a:pt x="89904" y="670671"/>
                </a:lnTo>
                <a:lnTo>
                  <a:pt x="89904" y="690154"/>
                </a:lnTo>
                <a:lnTo>
                  <a:pt x="89904" y="709637"/>
                </a:lnTo>
                <a:lnTo>
                  <a:pt x="77204" y="709637"/>
                </a:lnTo>
                <a:lnTo>
                  <a:pt x="64504" y="709637"/>
                </a:lnTo>
                <a:lnTo>
                  <a:pt x="51804" y="709637"/>
                </a:lnTo>
                <a:lnTo>
                  <a:pt x="39104" y="709637"/>
                </a:lnTo>
                <a:lnTo>
                  <a:pt x="26404" y="709637"/>
                </a:lnTo>
                <a:lnTo>
                  <a:pt x="13704" y="709637"/>
                </a:lnTo>
                <a:lnTo>
                  <a:pt x="1004"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88" name="object 88"/>
          <p:cNvSpPr/>
          <p:nvPr/>
        </p:nvSpPr>
        <p:spPr>
          <a:xfrm>
            <a:off x="3481204" y="332771"/>
            <a:ext cx="337140" cy="532228"/>
          </a:xfrm>
          <a:custGeom>
            <a:avLst/>
            <a:gdLst/>
            <a:ahLst/>
            <a:cxnLst/>
            <a:rect l="l" t="t" r="r" b="b"/>
            <a:pathLst>
              <a:path w="337140" h="709637">
                <a:moveTo>
                  <a:pt x="116445" y="0"/>
                </a:moveTo>
                <a:lnTo>
                  <a:pt x="129145" y="0"/>
                </a:lnTo>
                <a:lnTo>
                  <a:pt x="141845" y="0"/>
                </a:lnTo>
                <a:lnTo>
                  <a:pt x="154545" y="0"/>
                </a:lnTo>
                <a:lnTo>
                  <a:pt x="167245" y="0"/>
                </a:lnTo>
                <a:lnTo>
                  <a:pt x="179945" y="0"/>
                </a:lnTo>
                <a:lnTo>
                  <a:pt x="192645" y="0"/>
                </a:lnTo>
                <a:lnTo>
                  <a:pt x="205345" y="0"/>
                </a:lnTo>
                <a:lnTo>
                  <a:pt x="218045" y="0"/>
                </a:lnTo>
                <a:lnTo>
                  <a:pt x="221147" y="0"/>
                </a:lnTo>
                <a:lnTo>
                  <a:pt x="226947" y="35481"/>
                </a:lnTo>
                <a:lnTo>
                  <a:pt x="232746" y="70963"/>
                </a:lnTo>
                <a:lnTo>
                  <a:pt x="238546" y="106445"/>
                </a:lnTo>
                <a:lnTo>
                  <a:pt x="244346" y="141927"/>
                </a:lnTo>
                <a:lnTo>
                  <a:pt x="250145" y="177409"/>
                </a:lnTo>
                <a:lnTo>
                  <a:pt x="255945" y="212891"/>
                </a:lnTo>
                <a:lnTo>
                  <a:pt x="261745" y="248373"/>
                </a:lnTo>
                <a:lnTo>
                  <a:pt x="267544" y="283855"/>
                </a:lnTo>
                <a:lnTo>
                  <a:pt x="273344" y="319337"/>
                </a:lnTo>
                <a:lnTo>
                  <a:pt x="279144" y="354818"/>
                </a:lnTo>
                <a:lnTo>
                  <a:pt x="284943" y="390300"/>
                </a:lnTo>
                <a:lnTo>
                  <a:pt x="290743" y="425782"/>
                </a:lnTo>
                <a:lnTo>
                  <a:pt x="296543" y="461264"/>
                </a:lnTo>
                <a:lnTo>
                  <a:pt x="302342" y="496746"/>
                </a:lnTo>
                <a:lnTo>
                  <a:pt x="308142" y="532228"/>
                </a:lnTo>
                <a:lnTo>
                  <a:pt x="313942" y="567710"/>
                </a:lnTo>
                <a:lnTo>
                  <a:pt x="319741" y="603192"/>
                </a:lnTo>
                <a:lnTo>
                  <a:pt x="325541" y="638673"/>
                </a:lnTo>
                <a:lnTo>
                  <a:pt x="331340" y="674155"/>
                </a:lnTo>
                <a:lnTo>
                  <a:pt x="337140" y="709637"/>
                </a:lnTo>
                <a:lnTo>
                  <a:pt x="324440" y="709637"/>
                </a:lnTo>
                <a:lnTo>
                  <a:pt x="311740" y="709637"/>
                </a:lnTo>
                <a:lnTo>
                  <a:pt x="299040" y="709637"/>
                </a:lnTo>
                <a:lnTo>
                  <a:pt x="286340" y="709637"/>
                </a:lnTo>
                <a:lnTo>
                  <a:pt x="273640" y="709637"/>
                </a:lnTo>
                <a:lnTo>
                  <a:pt x="260940" y="709637"/>
                </a:lnTo>
                <a:lnTo>
                  <a:pt x="248240" y="709637"/>
                </a:lnTo>
                <a:lnTo>
                  <a:pt x="237025" y="709637"/>
                </a:lnTo>
                <a:lnTo>
                  <a:pt x="235357" y="697047"/>
                </a:lnTo>
                <a:lnTo>
                  <a:pt x="233690" y="684457"/>
                </a:lnTo>
                <a:lnTo>
                  <a:pt x="232023" y="671867"/>
                </a:lnTo>
                <a:lnTo>
                  <a:pt x="230356" y="659277"/>
                </a:lnTo>
                <a:lnTo>
                  <a:pt x="228688" y="646687"/>
                </a:lnTo>
                <a:lnTo>
                  <a:pt x="227021" y="634097"/>
                </a:lnTo>
                <a:lnTo>
                  <a:pt x="225354" y="621507"/>
                </a:lnTo>
                <a:lnTo>
                  <a:pt x="223687" y="608916"/>
                </a:lnTo>
                <a:lnTo>
                  <a:pt x="222020" y="596326"/>
                </a:lnTo>
                <a:lnTo>
                  <a:pt x="221538" y="592686"/>
                </a:lnTo>
                <a:lnTo>
                  <a:pt x="208838" y="592686"/>
                </a:lnTo>
                <a:lnTo>
                  <a:pt x="196138" y="592686"/>
                </a:lnTo>
                <a:lnTo>
                  <a:pt x="183438" y="592686"/>
                </a:lnTo>
                <a:lnTo>
                  <a:pt x="170738" y="592686"/>
                </a:lnTo>
                <a:lnTo>
                  <a:pt x="158038" y="592686"/>
                </a:lnTo>
                <a:lnTo>
                  <a:pt x="145338" y="592686"/>
                </a:lnTo>
                <a:lnTo>
                  <a:pt x="132638" y="592686"/>
                </a:lnTo>
                <a:lnTo>
                  <a:pt x="119938" y="592686"/>
                </a:lnTo>
                <a:lnTo>
                  <a:pt x="113163" y="592686"/>
                </a:lnTo>
                <a:lnTo>
                  <a:pt x="111491" y="605276"/>
                </a:lnTo>
                <a:lnTo>
                  <a:pt x="109819" y="617865"/>
                </a:lnTo>
                <a:lnTo>
                  <a:pt x="108146" y="630455"/>
                </a:lnTo>
                <a:lnTo>
                  <a:pt x="106474" y="643044"/>
                </a:lnTo>
                <a:lnTo>
                  <a:pt x="104802" y="655633"/>
                </a:lnTo>
                <a:lnTo>
                  <a:pt x="103130" y="668223"/>
                </a:lnTo>
                <a:lnTo>
                  <a:pt x="101458" y="680812"/>
                </a:lnTo>
                <a:lnTo>
                  <a:pt x="99786" y="693402"/>
                </a:lnTo>
                <a:lnTo>
                  <a:pt x="98114" y="705991"/>
                </a:lnTo>
                <a:lnTo>
                  <a:pt x="97629" y="709637"/>
                </a:lnTo>
                <a:lnTo>
                  <a:pt x="84929" y="709637"/>
                </a:lnTo>
                <a:lnTo>
                  <a:pt x="72229" y="709637"/>
                </a:lnTo>
                <a:lnTo>
                  <a:pt x="59529" y="709637"/>
                </a:lnTo>
                <a:lnTo>
                  <a:pt x="46829" y="709637"/>
                </a:lnTo>
                <a:lnTo>
                  <a:pt x="34130" y="709637"/>
                </a:lnTo>
                <a:lnTo>
                  <a:pt x="21430" y="709637"/>
                </a:lnTo>
                <a:lnTo>
                  <a:pt x="8730" y="709637"/>
                </a:lnTo>
                <a:lnTo>
                  <a:pt x="0" y="709637"/>
                </a:lnTo>
                <a:lnTo>
                  <a:pt x="5822" y="674155"/>
                </a:lnTo>
                <a:lnTo>
                  <a:pt x="11644" y="638673"/>
                </a:lnTo>
                <a:lnTo>
                  <a:pt x="17466" y="603192"/>
                </a:lnTo>
                <a:lnTo>
                  <a:pt x="23289" y="567710"/>
                </a:lnTo>
                <a:lnTo>
                  <a:pt x="29111" y="532228"/>
                </a:lnTo>
                <a:lnTo>
                  <a:pt x="34933" y="496746"/>
                </a:lnTo>
                <a:lnTo>
                  <a:pt x="40755" y="461264"/>
                </a:lnTo>
                <a:lnTo>
                  <a:pt x="46578" y="425782"/>
                </a:lnTo>
                <a:lnTo>
                  <a:pt x="52400" y="390300"/>
                </a:lnTo>
                <a:lnTo>
                  <a:pt x="58222" y="354818"/>
                </a:lnTo>
                <a:lnTo>
                  <a:pt x="64044" y="319337"/>
                </a:lnTo>
                <a:lnTo>
                  <a:pt x="69867" y="283855"/>
                </a:lnTo>
                <a:lnTo>
                  <a:pt x="75689" y="248373"/>
                </a:lnTo>
                <a:lnTo>
                  <a:pt x="81511" y="212891"/>
                </a:lnTo>
                <a:lnTo>
                  <a:pt x="87333" y="177409"/>
                </a:lnTo>
                <a:lnTo>
                  <a:pt x="93156" y="141927"/>
                </a:lnTo>
                <a:lnTo>
                  <a:pt x="98978" y="106445"/>
                </a:lnTo>
                <a:lnTo>
                  <a:pt x="104800" y="70963"/>
                </a:lnTo>
                <a:lnTo>
                  <a:pt x="110622" y="35481"/>
                </a:lnTo>
                <a:lnTo>
                  <a:pt x="116445" y="0"/>
                </a:lnTo>
                <a:close/>
              </a:path>
            </a:pathLst>
          </a:custGeom>
          <a:ln w="12700">
            <a:solidFill>
              <a:srgbClr val="000000"/>
            </a:solidFill>
          </a:ln>
        </p:spPr>
        <p:txBody>
          <a:bodyPr wrap="square" lIns="0" tIns="0" rIns="0" bIns="0" rtlCol="0">
            <a:noAutofit/>
          </a:bodyPr>
          <a:lstStyle/>
          <a:p>
            <a:endParaRPr/>
          </a:p>
        </p:txBody>
      </p:sp>
      <p:sp>
        <p:nvSpPr>
          <p:cNvPr id="89" name="object 89"/>
          <p:cNvSpPr/>
          <p:nvPr/>
        </p:nvSpPr>
        <p:spPr>
          <a:xfrm>
            <a:off x="3157360" y="332771"/>
            <a:ext cx="295645" cy="532228"/>
          </a:xfrm>
          <a:custGeom>
            <a:avLst/>
            <a:gdLst/>
            <a:ahLst/>
            <a:cxnLst/>
            <a:rect l="l" t="t" r="r" b="b"/>
            <a:pathLst>
              <a:path w="295645" h="709637">
                <a:moveTo>
                  <a:pt x="0" y="0"/>
                </a:moveTo>
                <a:lnTo>
                  <a:pt x="12700" y="0"/>
                </a:lnTo>
                <a:lnTo>
                  <a:pt x="25400" y="0"/>
                </a:lnTo>
                <a:lnTo>
                  <a:pt x="38100" y="0"/>
                </a:lnTo>
                <a:lnTo>
                  <a:pt x="50800" y="0"/>
                </a:lnTo>
                <a:lnTo>
                  <a:pt x="63500" y="0"/>
                </a:lnTo>
                <a:lnTo>
                  <a:pt x="76200" y="0"/>
                </a:lnTo>
                <a:lnTo>
                  <a:pt x="88900" y="0"/>
                </a:lnTo>
                <a:lnTo>
                  <a:pt x="89268" y="0"/>
                </a:lnTo>
                <a:lnTo>
                  <a:pt x="95070" y="19589"/>
                </a:lnTo>
                <a:lnTo>
                  <a:pt x="100872" y="39178"/>
                </a:lnTo>
                <a:lnTo>
                  <a:pt x="106674" y="58767"/>
                </a:lnTo>
                <a:lnTo>
                  <a:pt x="112476" y="78356"/>
                </a:lnTo>
                <a:lnTo>
                  <a:pt x="118278" y="97946"/>
                </a:lnTo>
                <a:lnTo>
                  <a:pt x="124080" y="117535"/>
                </a:lnTo>
                <a:lnTo>
                  <a:pt x="129882" y="137124"/>
                </a:lnTo>
                <a:lnTo>
                  <a:pt x="135684" y="156713"/>
                </a:lnTo>
                <a:lnTo>
                  <a:pt x="141486" y="176303"/>
                </a:lnTo>
                <a:lnTo>
                  <a:pt x="147288" y="195892"/>
                </a:lnTo>
                <a:lnTo>
                  <a:pt x="153090" y="215481"/>
                </a:lnTo>
                <a:lnTo>
                  <a:pt x="158893" y="235070"/>
                </a:lnTo>
                <a:lnTo>
                  <a:pt x="164695" y="254660"/>
                </a:lnTo>
                <a:lnTo>
                  <a:pt x="170497" y="274249"/>
                </a:lnTo>
                <a:lnTo>
                  <a:pt x="176299" y="293838"/>
                </a:lnTo>
                <a:lnTo>
                  <a:pt x="182101" y="313427"/>
                </a:lnTo>
                <a:lnTo>
                  <a:pt x="187903" y="333017"/>
                </a:lnTo>
                <a:lnTo>
                  <a:pt x="193705" y="352606"/>
                </a:lnTo>
                <a:lnTo>
                  <a:pt x="199507" y="372195"/>
                </a:lnTo>
                <a:lnTo>
                  <a:pt x="205309" y="391784"/>
                </a:lnTo>
                <a:lnTo>
                  <a:pt x="205309" y="372195"/>
                </a:lnTo>
                <a:lnTo>
                  <a:pt x="205309" y="352606"/>
                </a:lnTo>
                <a:lnTo>
                  <a:pt x="205309" y="333017"/>
                </a:lnTo>
                <a:lnTo>
                  <a:pt x="205309" y="313427"/>
                </a:lnTo>
                <a:lnTo>
                  <a:pt x="205309" y="293838"/>
                </a:lnTo>
                <a:lnTo>
                  <a:pt x="205309" y="274249"/>
                </a:lnTo>
                <a:lnTo>
                  <a:pt x="205309" y="254660"/>
                </a:lnTo>
                <a:lnTo>
                  <a:pt x="205309" y="235070"/>
                </a:lnTo>
                <a:lnTo>
                  <a:pt x="205309" y="215481"/>
                </a:lnTo>
                <a:lnTo>
                  <a:pt x="205309" y="195892"/>
                </a:lnTo>
                <a:lnTo>
                  <a:pt x="205309" y="176303"/>
                </a:lnTo>
                <a:lnTo>
                  <a:pt x="205309" y="156713"/>
                </a:lnTo>
                <a:lnTo>
                  <a:pt x="205309" y="137124"/>
                </a:lnTo>
                <a:lnTo>
                  <a:pt x="205309" y="117535"/>
                </a:lnTo>
                <a:lnTo>
                  <a:pt x="205309" y="97946"/>
                </a:lnTo>
                <a:lnTo>
                  <a:pt x="205309" y="78356"/>
                </a:lnTo>
                <a:lnTo>
                  <a:pt x="205309" y="58767"/>
                </a:lnTo>
                <a:lnTo>
                  <a:pt x="205309" y="39178"/>
                </a:lnTo>
                <a:lnTo>
                  <a:pt x="205309" y="19589"/>
                </a:lnTo>
                <a:lnTo>
                  <a:pt x="205309" y="0"/>
                </a:lnTo>
                <a:lnTo>
                  <a:pt x="218009" y="0"/>
                </a:lnTo>
                <a:lnTo>
                  <a:pt x="230709" y="0"/>
                </a:lnTo>
                <a:lnTo>
                  <a:pt x="243409" y="0"/>
                </a:lnTo>
                <a:lnTo>
                  <a:pt x="256108" y="0"/>
                </a:lnTo>
                <a:lnTo>
                  <a:pt x="268809" y="0"/>
                </a:lnTo>
                <a:lnTo>
                  <a:pt x="281509" y="0"/>
                </a:lnTo>
                <a:lnTo>
                  <a:pt x="294209" y="0"/>
                </a:lnTo>
                <a:lnTo>
                  <a:pt x="295645" y="0"/>
                </a:lnTo>
                <a:lnTo>
                  <a:pt x="295645" y="35481"/>
                </a:lnTo>
                <a:lnTo>
                  <a:pt x="295645" y="70963"/>
                </a:lnTo>
                <a:lnTo>
                  <a:pt x="295645" y="106445"/>
                </a:lnTo>
                <a:lnTo>
                  <a:pt x="295645" y="141927"/>
                </a:lnTo>
                <a:lnTo>
                  <a:pt x="295645" y="177409"/>
                </a:lnTo>
                <a:lnTo>
                  <a:pt x="295645" y="212891"/>
                </a:lnTo>
                <a:lnTo>
                  <a:pt x="295645" y="248373"/>
                </a:lnTo>
                <a:lnTo>
                  <a:pt x="295645" y="283855"/>
                </a:lnTo>
                <a:lnTo>
                  <a:pt x="295645" y="319337"/>
                </a:lnTo>
                <a:lnTo>
                  <a:pt x="295645" y="354818"/>
                </a:lnTo>
                <a:lnTo>
                  <a:pt x="295645" y="390300"/>
                </a:lnTo>
                <a:lnTo>
                  <a:pt x="295645" y="425782"/>
                </a:lnTo>
                <a:lnTo>
                  <a:pt x="295645" y="461264"/>
                </a:lnTo>
                <a:lnTo>
                  <a:pt x="295645" y="496746"/>
                </a:lnTo>
                <a:lnTo>
                  <a:pt x="295645" y="532228"/>
                </a:lnTo>
                <a:lnTo>
                  <a:pt x="295645" y="567710"/>
                </a:lnTo>
                <a:lnTo>
                  <a:pt x="295645" y="603192"/>
                </a:lnTo>
                <a:lnTo>
                  <a:pt x="295645" y="638673"/>
                </a:lnTo>
                <a:lnTo>
                  <a:pt x="295645" y="674155"/>
                </a:lnTo>
                <a:lnTo>
                  <a:pt x="295645" y="709637"/>
                </a:lnTo>
                <a:lnTo>
                  <a:pt x="282945" y="709637"/>
                </a:lnTo>
                <a:lnTo>
                  <a:pt x="270245" y="709637"/>
                </a:lnTo>
                <a:lnTo>
                  <a:pt x="257545" y="709637"/>
                </a:lnTo>
                <a:lnTo>
                  <a:pt x="244845" y="709637"/>
                </a:lnTo>
                <a:lnTo>
                  <a:pt x="232145" y="709637"/>
                </a:lnTo>
                <a:lnTo>
                  <a:pt x="219445" y="709637"/>
                </a:lnTo>
                <a:lnTo>
                  <a:pt x="206745" y="709637"/>
                </a:lnTo>
                <a:lnTo>
                  <a:pt x="205309" y="709637"/>
                </a:lnTo>
                <a:lnTo>
                  <a:pt x="199539" y="690154"/>
                </a:lnTo>
                <a:lnTo>
                  <a:pt x="193768" y="670671"/>
                </a:lnTo>
                <a:lnTo>
                  <a:pt x="187998" y="651188"/>
                </a:lnTo>
                <a:lnTo>
                  <a:pt x="182227" y="631705"/>
                </a:lnTo>
                <a:lnTo>
                  <a:pt x="176457" y="612222"/>
                </a:lnTo>
                <a:lnTo>
                  <a:pt x="170687" y="592739"/>
                </a:lnTo>
                <a:lnTo>
                  <a:pt x="164916" y="573255"/>
                </a:lnTo>
                <a:lnTo>
                  <a:pt x="159146" y="553772"/>
                </a:lnTo>
                <a:lnTo>
                  <a:pt x="153376" y="534289"/>
                </a:lnTo>
                <a:lnTo>
                  <a:pt x="147605" y="514806"/>
                </a:lnTo>
                <a:lnTo>
                  <a:pt x="141835" y="495323"/>
                </a:lnTo>
                <a:lnTo>
                  <a:pt x="136065" y="475840"/>
                </a:lnTo>
                <a:lnTo>
                  <a:pt x="130295" y="456357"/>
                </a:lnTo>
                <a:lnTo>
                  <a:pt x="124524" y="436873"/>
                </a:lnTo>
                <a:lnTo>
                  <a:pt x="118754" y="417390"/>
                </a:lnTo>
                <a:lnTo>
                  <a:pt x="112984" y="397907"/>
                </a:lnTo>
                <a:lnTo>
                  <a:pt x="107214" y="378424"/>
                </a:lnTo>
                <a:lnTo>
                  <a:pt x="101443" y="358941"/>
                </a:lnTo>
                <a:lnTo>
                  <a:pt x="95673" y="339458"/>
                </a:lnTo>
                <a:lnTo>
                  <a:pt x="89903" y="319975"/>
                </a:lnTo>
                <a:lnTo>
                  <a:pt x="89903" y="339458"/>
                </a:lnTo>
                <a:lnTo>
                  <a:pt x="89903" y="358941"/>
                </a:lnTo>
                <a:lnTo>
                  <a:pt x="89903" y="378424"/>
                </a:lnTo>
                <a:lnTo>
                  <a:pt x="89903" y="397907"/>
                </a:lnTo>
                <a:lnTo>
                  <a:pt x="89903" y="417390"/>
                </a:lnTo>
                <a:lnTo>
                  <a:pt x="89903" y="436873"/>
                </a:lnTo>
                <a:lnTo>
                  <a:pt x="89903" y="456357"/>
                </a:lnTo>
                <a:lnTo>
                  <a:pt x="89903" y="475840"/>
                </a:lnTo>
                <a:lnTo>
                  <a:pt x="89903" y="495323"/>
                </a:lnTo>
                <a:lnTo>
                  <a:pt x="89903" y="514806"/>
                </a:lnTo>
                <a:lnTo>
                  <a:pt x="89903" y="534289"/>
                </a:lnTo>
                <a:lnTo>
                  <a:pt x="89903" y="553772"/>
                </a:lnTo>
                <a:lnTo>
                  <a:pt x="89903" y="573255"/>
                </a:lnTo>
                <a:lnTo>
                  <a:pt x="89903" y="592739"/>
                </a:lnTo>
                <a:lnTo>
                  <a:pt x="89903" y="612222"/>
                </a:lnTo>
                <a:lnTo>
                  <a:pt x="89903" y="631705"/>
                </a:lnTo>
                <a:lnTo>
                  <a:pt x="89903" y="651188"/>
                </a:lnTo>
                <a:lnTo>
                  <a:pt x="89903" y="670671"/>
                </a:lnTo>
                <a:lnTo>
                  <a:pt x="89903" y="690154"/>
                </a:lnTo>
                <a:lnTo>
                  <a:pt x="89903" y="709637"/>
                </a:lnTo>
                <a:lnTo>
                  <a:pt x="77203" y="709637"/>
                </a:lnTo>
                <a:lnTo>
                  <a:pt x="64503" y="709637"/>
                </a:lnTo>
                <a:lnTo>
                  <a:pt x="51803" y="709637"/>
                </a:lnTo>
                <a:lnTo>
                  <a:pt x="39103" y="709637"/>
                </a:lnTo>
                <a:lnTo>
                  <a:pt x="26403" y="709637"/>
                </a:lnTo>
                <a:lnTo>
                  <a:pt x="13703" y="709637"/>
                </a:lnTo>
                <a:lnTo>
                  <a:pt x="1003"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61" name="object 61"/>
          <p:cNvSpPr/>
          <p:nvPr/>
        </p:nvSpPr>
        <p:spPr>
          <a:xfrm>
            <a:off x="2124680" y="332771"/>
            <a:ext cx="106678" cy="535706"/>
          </a:xfrm>
          <a:custGeom>
            <a:avLst/>
            <a:gdLst/>
            <a:ahLst/>
            <a:cxnLst/>
            <a:rect l="l" t="t" r="r" b="b"/>
            <a:pathLst>
              <a:path w="106678" h="714275">
                <a:moveTo>
                  <a:pt x="12699" y="0"/>
                </a:moveTo>
                <a:lnTo>
                  <a:pt x="0" y="0"/>
                </a:lnTo>
                <a:lnTo>
                  <a:pt x="21" y="427884"/>
                </a:lnTo>
                <a:lnTo>
                  <a:pt x="1189" y="463019"/>
                </a:lnTo>
                <a:lnTo>
                  <a:pt x="2955" y="488167"/>
                </a:lnTo>
                <a:lnTo>
                  <a:pt x="5512" y="514695"/>
                </a:lnTo>
                <a:lnTo>
                  <a:pt x="8859" y="542603"/>
                </a:lnTo>
                <a:lnTo>
                  <a:pt x="14697" y="575619"/>
                </a:lnTo>
                <a:lnTo>
                  <a:pt x="21109" y="600196"/>
                </a:lnTo>
                <a:lnTo>
                  <a:pt x="29229" y="624332"/>
                </a:lnTo>
                <a:lnTo>
                  <a:pt x="43275" y="656418"/>
                </a:lnTo>
                <a:lnTo>
                  <a:pt x="55583" y="677021"/>
                </a:lnTo>
                <a:lnTo>
                  <a:pt x="72880" y="696523"/>
                </a:lnTo>
                <a:lnTo>
                  <a:pt x="94410" y="709989"/>
                </a:lnTo>
                <a:lnTo>
                  <a:pt x="106678" y="714275"/>
                </a:lnTo>
                <a:lnTo>
                  <a:pt x="95791" y="448307"/>
                </a:lnTo>
                <a:lnTo>
                  <a:pt x="95523" y="432729"/>
                </a:lnTo>
                <a:lnTo>
                  <a:pt x="95523" y="0"/>
                </a:lnTo>
                <a:lnTo>
                  <a:pt x="12699" y="0"/>
                </a:lnTo>
                <a:close/>
              </a:path>
            </a:pathLst>
          </a:custGeom>
          <a:solidFill>
            <a:srgbClr val="AB30D5"/>
          </a:solidFill>
        </p:spPr>
        <p:txBody>
          <a:bodyPr wrap="square" lIns="0" tIns="0" rIns="0" bIns="0" rtlCol="0">
            <a:noAutofit/>
          </a:bodyPr>
          <a:lstStyle/>
          <a:p>
            <a:endParaRPr/>
          </a:p>
        </p:txBody>
      </p:sp>
      <p:sp>
        <p:nvSpPr>
          <p:cNvPr id="62" name="object 62"/>
          <p:cNvSpPr/>
          <p:nvPr/>
        </p:nvSpPr>
        <p:spPr>
          <a:xfrm>
            <a:off x="2220473" y="332771"/>
            <a:ext cx="127063" cy="541148"/>
          </a:xfrm>
          <a:custGeom>
            <a:avLst/>
            <a:gdLst/>
            <a:ahLst/>
            <a:cxnLst/>
            <a:rect l="l" t="t" r="r" b="b"/>
            <a:pathLst>
              <a:path w="127063" h="721531">
                <a:moveTo>
                  <a:pt x="12882" y="521344"/>
                </a:moveTo>
                <a:lnTo>
                  <a:pt x="9393" y="511604"/>
                </a:lnTo>
                <a:lnTo>
                  <a:pt x="6441" y="500890"/>
                </a:lnTo>
                <a:lnTo>
                  <a:pt x="4025" y="489204"/>
                </a:lnTo>
                <a:lnTo>
                  <a:pt x="2146" y="476545"/>
                </a:lnTo>
                <a:lnTo>
                  <a:pt x="805" y="462912"/>
                </a:lnTo>
                <a:lnTo>
                  <a:pt x="0" y="448307"/>
                </a:lnTo>
                <a:lnTo>
                  <a:pt x="10887" y="714275"/>
                </a:lnTo>
                <a:lnTo>
                  <a:pt x="23214" y="717286"/>
                </a:lnTo>
                <a:lnTo>
                  <a:pt x="36067" y="719644"/>
                </a:lnTo>
                <a:lnTo>
                  <a:pt x="48385" y="721059"/>
                </a:lnTo>
                <a:lnTo>
                  <a:pt x="60168" y="721531"/>
                </a:lnTo>
                <a:lnTo>
                  <a:pt x="68260" y="721268"/>
                </a:lnTo>
                <a:lnTo>
                  <a:pt x="93932" y="716448"/>
                </a:lnTo>
                <a:lnTo>
                  <a:pt x="116736" y="705558"/>
                </a:lnTo>
                <a:lnTo>
                  <a:pt x="127063" y="697837"/>
                </a:lnTo>
                <a:lnTo>
                  <a:pt x="117895" y="0"/>
                </a:lnTo>
                <a:lnTo>
                  <a:pt x="105194" y="0"/>
                </a:lnTo>
                <a:lnTo>
                  <a:pt x="105176" y="436924"/>
                </a:lnTo>
                <a:lnTo>
                  <a:pt x="104773" y="452399"/>
                </a:lnTo>
                <a:lnTo>
                  <a:pt x="103838" y="466856"/>
                </a:lnTo>
                <a:lnTo>
                  <a:pt x="102372" y="480294"/>
                </a:lnTo>
                <a:lnTo>
                  <a:pt x="100374" y="492714"/>
                </a:lnTo>
                <a:lnTo>
                  <a:pt x="97845" y="504116"/>
                </a:lnTo>
                <a:lnTo>
                  <a:pt x="94785" y="514500"/>
                </a:lnTo>
                <a:lnTo>
                  <a:pt x="91194" y="523866"/>
                </a:lnTo>
                <a:lnTo>
                  <a:pt x="83802" y="537534"/>
                </a:lnTo>
                <a:lnTo>
                  <a:pt x="74749" y="547801"/>
                </a:lnTo>
                <a:lnTo>
                  <a:pt x="64338" y="553961"/>
                </a:lnTo>
                <a:lnTo>
                  <a:pt x="52571" y="556014"/>
                </a:lnTo>
                <a:lnTo>
                  <a:pt x="40872" y="553991"/>
                </a:lnTo>
                <a:lnTo>
                  <a:pt x="30466" y="547877"/>
                </a:lnTo>
                <a:lnTo>
                  <a:pt x="21419" y="537672"/>
                </a:lnTo>
                <a:lnTo>
                  <a:pt x="13730" y="523377"/>
                </a:lnTo>
                <a:lnTo>
                  <a:pt x="12882" y="521344"/>
                </a:lnTo>
                <a:close/>
              </a:path>
            </a:pathLst>
          </a:custGeom>
          <a:solidFill>
            <a:srgbClr val="AB30D5"/>
          </a:solidFill>
        </p:spPr>
        <p:txBody>
          <a:bodyPr wrap="square" lIns="0" tIns="0" rIns="0" bIns="0" rtlCol="0">
            <a:noAutofit/>
          </a:bodyPr>
          <a:lstStyle/>
          <a:p>
            <a:endParaRPr/>
          </a:p>
        </p:txBody>
      </p:sp>
      <p:sp>
        <p:nvSpPr>
          <p:cNvPr id="63" name="object 63"/>
          <p:cNvSpPr/>
          <p:nvPr/>
        </p:nvSpPr>
        <p:spPr>
          <a:xfrm>
            <a:off x="1628397" y="332771"/>
            <a:ext cx="96106" cy="532227"/>
          </a:xfrm>
          <a:custGeom>
            <a:avLst/>
            <a:gdLst/>
            <a:ahLst/>
            <a:cxnLst/>
            <a:rect l="l" t="t" r="r" b="b"/>
            <a:pathLst>
              <a:path w="96106" h="709636">
                <a:moveTo>
                  <a:pt x="96106" y="390300"/>
                </a:moveTo>
                <a:lnTo>
                  <a:pt x="96106" y="0"/>
                </a:lnTo>
                <a:lnTo>
                  <a:pt x="5770" y="0"/>
                </a:lnTo>
                <a:lnTo>
                  <a:pt x="5770" y="391783"/>
                </a:lnTo>
                <a:lnTo>
                  <a:pt x="0" y="690153"/>
                </a:lnTo>
                <a:lnTo>
                  <a:pt x="5770" y="709636"/>
                </a:lnTo>
                <a:lnTo>
                  <a:pt x="96106" y="709636"/>
                </a:lnTo>
                <a:lnTo>
                  <a:pt x="96106" y="390300"/>
                </a:lnTo>
                <a:close/>
              </a:path>
            </a:pathLst>
          </a:custGeom>
          <a:solidFill>
            <a:srgbClr val="AB30D5"/>
          </a:solidFill>
        </p:spPr>
        <p:txBody>
          <a:bodyPr wrap="square" lIns="0" tIns="0" rIns="0" bIns="0" rtlCol="0">
            <a:noAutofit/>
          </a:bodyPr>
          <a:lstStyle/>
          <a:p>
            <a:endParaRPr/>
          </a:p>
        </p:txBody>
      </p:sp>
      <p:sp>
        <p:nvSpPr>
          <p:cNvPr id="64" name="object 64"/>
          <p:cNvSpPr/>
          <p:nvPr/>
        </p:nvSpPr>
        <p:spPr>
          <a:xfrm>
            <a:off x="899231" y="560231"/>
            <a:ext cx="27041" cy="107783"/>
          </a:xfrm>
          <a:custGeom>
            <a:avLst/>
            <a:gdLst/>
            <a:ahLst/>
            <a:cxnLst/>
            <a:rect l="l" t="t" r="r" b="b"/>
            <a:pathLst>
              <a:path w="27041" h="143710">
                <a:moveTo>
                  <a:pt x="27041" y="143710"/>
                </a:moveTo>
                <a:lnTo>
                  <a:pt x="15717" y="0"/>
                </a:lnTo>
                <a:lnTo>
                  <a:pt x="0" y="0"/>
                </a:lnTo>
                <a:lnTo>
                  <a:pt x="0" y="143710"/>
                </a:lnTo>
                <a:lnTo>
                  <a:pt x="27041" y="143710"/>
                </a:lnTo>
                <a:close/>
              </a:path>
            </a:pathLst>
          </a:custGeom>
          <a:solidFill>
            <a:srgbClr val="AB30D5"/>
          </a:solidFill>
        </p:spPr>
        <p:txBody>
          <a:bodyPr wrap="square" lIns="0" tIns="0" rIns="0" bIns="0" rtlCol="0">
            <a:noAutofit/>
          </a:bodyPr>
          <a:lstStyle/>
          <a:p>
            <a:endParaRPr/>
          </a:p>
        </p:txBody>
      </p:sp>
      <p:sp>
        <p:nvSpPr>
          <p:cNvPr id="65" name="object 65"/>
          <p:cNvSpPr/>
          <p:nvPr/>
        </p:nvSpPr>
        <p:spPr>
          <a:xfrm>
            <a:off x="803274" y="332771"/>
            <a:ext cx="262796" cy="532227"/>
          </a:xfrm>
          <a:custGeom>
            <a:avLst/>
            <a:gdLst/>
            <a:ahLst/>
            <a:cxnLst/>
            <a:rect l="l" t="t" r="r" b="b"/>
            <a:pathLst>
              <a:path w="262796" h="709636">
                <a:moveTo>
                  <a:pt x="95955" y="157402"/>
                </a:moveTo>
                <a:lnTo>
                  <a:pt x="95955" y="144702"/>
                </a:lnTo>
                <a:lnTo>
                  <a:pt x="123354" y="144702"/>
                </a:lnTo>
                <a:lnTo>
                  <a:pt x="129781" y="145060"/>
                </a:lnTo>
                <a:lnTo>
                  <a:pt x="142820" y="148730"/>
                </a:lnTo>
                <a:lnTo>
                  <a:pt x="152925" y="156369"/>
                </a:lnTo>
                <a:lnTo>
                  <a:pt x="160097" y="167977"/>
                </a:lnTo>
                <a:lnTo>
                  <a:pt x="162261" y="173597"/>
                </a:lnTo>
                <a:lnTo>
                  <a:pt x="165588" y="184890"/>
                </a:lnTo>
                <a:lnTo>
                  <a:pt x="167965" y="197175"/>
                </a:lnTo>
                <a:lnTo>
                  <a:pt x="169391" y="210451"/>
                </a:lnTo>
                <a:lnTo>
                  <a:pt x="169866" y="224718"/>
                </a:lnTo>
                <a:lnTo>
                  <a:pt x="169709" y="232679"/>
                </a:lnTo>
                <a:lnTo>
                  <a:pt x="168575" y="246614"/>
                </a:lnTo>
                <a:lnTo>
                  <a:pt x="166347" y="259348"/>
                </a:lnTo>
                <a:lnTo>
                  <a:pt x="163025" y="270881"/>
                </a:lnTo>
                <a:lnTo>
                  <a:pt x="158608" y="281212"/>
                </a:lnTo>
                <a:lnTo>
                  <a:pt x="154830" y="287374"/>
                </a:lnTo>
                <a:lnTo>
                  <a:pt x="145716" y="296211"/>
                </a:lnTo>
                <a:lnTo>
                  <a:pt x="133950" y="301513"/>
                </a:lnTo>
                <a:lnTo>
                  <a:pt x="119532" y="303281"/>
                </a:lnTo>
                <a:lnTo>
                  <a:pt x="111673" y="303281"/>
                </a:lnTo>
                <a:lnTo>
                  <a:pt x="122996" y="446991"/>
                </a:lnTo>
                <a:lnTo>
                  <a:pt x="152476" y="446915"/>
                </a:lnTo>
                <a:lnTo>
                  <a:pt x="178180" y="442353"/>
                </a:lnTo>
                <a:lnTo>
                  <a:pt x="200430" y="430746"/>
                </a:lnTo>
                <a:lnTo>
                  <a:pt x="219225" y="412093"/>
                </a:lnTo>
                <a:lnTo>
                  <a:pt x="234566" y="386394"/>
                </a:lnTo>
                <a:lnTo>
                  <a:pt x="243861" y="362914"/>
                </a:lnTo>
                <a:lnTo>
                  <a:pt x="252781" y="329694"/>
                </a:lnTo>
                <a:lnTo>
                  <a:pt x="257162" y="304941"/>
                </a:lnTo>
                <a:lnTo>
                  <a:pt x="260292" y="278102"/>
                </a:lnTo>
                <a:lnTo>
                  <a:pt x="262170" y="249178"/>
                </a:lnTo>
                <a:lnTo>
                  <a:pt x="262796" y="218168"/>
                </a:lnTo>
                <a:lnTo>
                  <a:pt x="262676" y="204166"/>
                </a:lnTo>
                <a:lnTo>
                  <a:pt x="261506" y="173802"/>
                </a:lnTo>
                <a:lnTo>
                  <a:pt x="259086" y="145754"/>
                </a:lnTo>
                <a:lnTo>
                  <a:pt x="255417" y="120022"/>
                </a:lnTo>
                <a:lnTo>
                  <a:pt x="250499" y="96607"/>
                </a:lnTo>
                <a:lnTo>
                  <a:pt x="240780" y="65827"/>
                </a:lnTo>
                <a:lnTo>
                  <a:pt x="224967" y="35503"/>
                </a:lnTo>
                <a:lnTo>
                  <a:pt x="206630" y="15779"/>
                </a:lnTo>
                <a:lnTo>
                  <a:pt x="184666" y="3944"/>
                </a:lnTo>
                <a:lnTo>
                  <a:pt x="159074" y="0"/>
                </a:lnTo>
                <a:lnTo>
                  <a:pt x="0" y="0"/>
                </a:lnTo>
                <a:lnTo>
                  <a:pt x="0" y="709636"/>
                </a:lnTo>
                <a:lnTo>
                  <a:pt x="95955" y="709636"/>
                </a:lnTo>
                <a:lnTo>
                  <a:pt x="95955" y="157402"/>
                </a:lnTo>
                <a:close/>
              </a:path>
            </a:pathLst>
          </a:custGeom>
          <a:solidFill>
            <a:srgbClr val="AB30D5"/>
          </a:solidFill>
        </p:spPr>
        <p:txBody>
          <a:bodyPr wrap="square" lIns="0" tIns="0" rIns="0" bIns="0" rtlCol="0">
            <a:noAutofit/>
          </a:bodyPr>
          <a:lstStyle/>
          <a:p>
            <a:endParaRPr/>
          </a:p>
        </p:txBody>
      </p:sp>
      <p:sp>
        <p:nvSpPr>
          <p:cNvPr id="66" name="object 66"/>
          <p:cNvSpPr/>
          <p:nvPr/>
        </p:nvSpPr>
        <p:spPr>
          <a:xfrm>
            <a:off x="1115850" y="332771"/>
            <a:ext cx="260635" cy="532227"/>
          </a:xfrm>
          <a:custGeom>
            <a:avLst/>
            <a:gdLst/>
            <a:ahLst/>
            <a:cxnLst/>
            <a:rect l="l" t="t" r="r" b="b"/>
            <a:pathLst>
              <a:path w="260635" h="709636">
                <a:moveTo>
                  <a:pt x="0" y="390300"/>
                </a:moveTo>
                <a:lnTo>
                  <a:pt x="0" y="709636"/>
                </a:lnTo>
                <a:lnTo>
                  <a:pt x="260635" y="709636"/>
                </a:lnTo>
                <a:lnTo>
                  <a:pt x="260635" y="549076"/>
                </a:lnTo>
                <a:lnTo>
                  <a:pt x="95955" y="549076"/>
                </a:lnTo>
                <a:lnTo>
                  <a:pt x="95955" y="409329"/>
                </a:lnTo>
                <a:lnTo>
                  <a:pt x="244210" y="409329"/>
                </a:lnTo>
                <a:lnTo>
                  <a:pt x="244210" y="264627"/>
                </a:lnTo>
                <a:lnTo>
                  <a:pt x="95955" y="264627"/>
                </a:lnTo>
                <a:lnTo>
                  <a:pt x="95955" y="151639"/>
                </a:lnTo>
                <a:lnTo>
                  <a:pt x="255880" y="151639"/>
                </a:lnTo>
                <a:lnTo>
                  <a:pt x="255880" y="0"/>
                </a:lnTo>
                <a:lnTo>
                  <a:pt x="0" y="0"/>
                </a:lnTo>
                <a:lnTo>
                  <a:pt x="0" y="390300"/>
                </a:lnTo>
                <a:close/>
              </a:path>
            </a:pathLst>
          </a:custGeom>
          <a:solidFill>
            <a:srgbClr val="AB30D5"/>
          </a:solidFill>
        </p:spPr>
        <p:txBody>
          <a:bodyPr wrap="square" lIns="0" tIns="0" rIns="0" bIns="0" rtlCol="0">
            <a:noAutofit/>
          </a:bodyPr>
          <a:lstStyle/>
          <a:p>
            <a:endParaRPr/>
          </a:p>
        </p:txBody>
      </p:sp>
      <p:sp>
        <p:nvSpPr>
          <p:cNvPr id="67" name="object 67"/>
          <p:cNvSpPr/>
          <p:nvPr/>
        </p:nvSpPr>
        <p:spPr>
          <a:xfrm>
            <a:off x="1756925" y="332771"/>
            <a:ext cx="336707" cy="532227"/>
          </a:xfrm>
          <a:custGeom>
            <a:avLst/>
            <a:gdLst/>
            <a:ahLst/>
            <a:cxnLst/>
            <a:rect l="l" t="t" r="r" b="b"/>
            <a:pathLst>
              <a:path w="336707" h="709636">
                <a:moveTo>
                  <a:pt x="216547" y="456995"/>
                </a:moveTo>
                <a:lnTo>
                  <a:pt x="216547" y="412410"/>
                </a:lnTo>
                <a:lnTo>
                  <a:pt x="222555" y="391790"/>
                </a:lnTo>
                <a:lnTo>
                  <a:pt x="228563" y="371169"/>
                </a:lnTo>
                <a:lnTo>
                  <a:pt x="234571" y="350549"/>
                </a:lnTo>
                <a:lnTo>
                  <a:pt x="240579" y="329928"/>
                </a:lnTo>
                <a:lnTo>
                  <a:pt x="246587" y="309308"/>
                </a:lnTo>
                <a:lnTo>
                  <a:pt x="252595" y="288687"/>
                </a:lnTo>
                <a:lnTo>
                  <a:pt x="258603" y="268067"/>
                </a:lnTo>
                <a:lnTo>
                  <a:pt x="264611" y="247446"/>
                </a:lnTo>
                <a:lnTo>
                  <a:pt x="270619" y="226826"/>
                </a:lnTo>
                <a:lnTo>
                  <a:pt x="276627" y="206205"/>
                </a:lnTo>
                <a:lnTo>
                  <a:pt x="282635" y="185584"/>
                </a:lnTo>
                <a:lnTo>
                  <a:pt x="288643" y="164964"/>
                </a:lnTo>
                <a:lnTo>
                  <a:pt x="294651" y="144343"/>
                </a:lnTo>
                <a:lnTo>
                  <a:pt x="300659" y="123723"/>
                </a:lnTo>
                <a:lnTo>
                  <a:pt x="306667" y="103102"/>
                </a:lnTo>
                <a:lnTo>
                  <a:pt x="312675" y="82482"/>
                </a:lnTo>
                <a:lnTo>
                  <a:pt x="318683" y="61861"/>
                </a:lnTo>
                <a:lnTo>
                  <a:pt x="324691" y="41240"/>
                </a:lnTo>
                <a:lnTo>
                  <a:pt x="330699" y="20620"/>
                </a:lnTo>
                <a:lnTo>
                  <a:pt x="336707" y="0"/>
                </a:lnTo>
                <a:lnTo>
                  <a:pt x="231122" y="0"/>
                </a:lnTo>
                <a:lnTo>
                  <a:pt x="229708" y="5420"/>
                </a:lnTo>
                <a:lnTo>
                  <a:pt x="226502" y="17708"/>
                </a:lnTo>
                <a:lnTo>
                  <a:pt x="223296" y="29997"/>
                </a:lnTo>
                <a:lnTo>
                  <a:pt x="220090" y="42285"/>
                </a:lnTo>
                <a:lnTo>
                  <a:pt x="216884" y="54574"/>
                </a:lnTo>
                <a:lnTo>
                  <a:pt x="213677" y="66863"/>
                </a:lnTo>
                <a:lnTo>
                  <a:pt x="210471" y="79151"/>
                </a:lnTo>
                <a:lnTo>
                  <a:pt x="207265" y="91440"/>
                </a:lnTo>
                <a:lnTo>
                  <a:pt x="204059" y="103728"/>
                </a:lnTo>
                <a:lnTo>
                  <a:pt x="200853" y="116017"/>
                </a:lnTo>
                <a:lnTo>
                  <a:pt x="197647" y="128306"/>
                </a:lnTo>
                <a:lnTo>
                  <a:pt x="194441" y="140595"/>
                </a:lnTo>
                <a:lnTo>
                  <a:pt x="191235" y="152883"/>
                </a:lnTo>
                <a:lnTo>
                  <a:pt x="188029" y="165172"/>
                </a:lnTo>
                <a:lnTo>
                  <a:pt x="184823" y="177461"/>
                </a:lnTo>
                <a:lnTo>
                  <a:pt x="181617" y="189749"/>
                </a:lnTo>
                <a:lnTo>
                  <a:pt x="178411" y="202038"/>
                </a:lnTo>
                <a:lnTo>
                  <a:pt x="175205" y="214327"/>
                </a:lnTo>
                <a:lnTo>
                  <a:pt x="171999" y="226616"/>
                </a:lnTo>
                <a:lnTo>
                  <a:pt x="168793" y="238904"/>
                </a:lnTo>
                <a:lnTo>
                  <a:pt x="167357" y="233424"/>
                </a:lnTo>
                <a:lnTo>
                  <a:pt x="164139" y="221139"/>
                </a:lnTo>
                <a:lnTo>
                  <a:pt x="160921" y="208853"/>
                </a:lnTo>
                <a:lnTo>
                  <a:pt x="157703" y="196568"/>
                </a:lnTo>
                <a:lnTo>
                  <a:pt x="154485" y="184282"/>
                </a:lnTo>
                <a:lnTo>
                  <a:pt x="151267" y="171996"/>
                </a:lnTo>
                <a:lnTo>
                  <a:pt x="148049" y="159711"/>
                </a:lnTo>
                <a:lnTo>
                  <a:pt x="144831" y="147425"/>
                </a:lnTo>
                <a:lnTo>
                  <a:pt x="141612" y="135140"/>
                </a:lnTo>
                <a:lnTo>
                  <a:pt x="138394" y="122854"/>
                </a:lnTo>
                <a:lnTo>
                  <a:pt x="135176" y="110569"/>
                </a:lnTo>
                <a:lnTo>
                  <a:pt x="131958" y="98283"/>
                </a:lnTo>
                <a:lnTo>
                  <a:pt x="128740" y="85998"/>
                </a:lnTo>
                <a:lnTo>
                  <a:pt x="125522" y="73712"/>
                </a:lnTo>
                <a:lnTo>
                  <a:pt x="122304" y="61427"/>
                </a:lnTo>
                <a:lnTo>
                  <a:pt x="119086" y="49141"/>
                </a:lnTo>
                <a:lnTo>
                  <a:pt x="115868" y="36856"/>
                </a:lnTo>
                <a:lnTo>
                  <a:pt x="112650" y="24570"/>
                </a:lnTo>
                <a:lnTo>
                  <a:pt x="109432" y="12285"/>
                </a:lnTo>
                <a:lnTo>
                  <a:pt x="106213" y="0"/>
                </a:lnTo>
                <a:lnTo>
                  <a:pt x="0" y="0"/>
                </a:lnTo>
                <a:lnTo>
                  <a:pt x="6029" y="20620"/>
                </a:lnTo>
                <a:lnTo>
                  <a:pt x="12059" y="41240"/>
                </a:lnTo>
                <a:lnTo>
                  <a:pt x="18089" y="61861"/>
                </a:lnTo>
                <a:lnTo>
                  <a:pt x="24118" y="82482"/>
                </a:lnTo>
                <a:lnTo>
                  <a:pt x="30148" y="103102"/>
                </a:lnTo>
                <a:lnTo>
                  <a:pt x="36177" y="123723"/>
                </a:lnTo>
                <a:lnTo>
                  <a:pt x="42207" y="144343"/>
                </a:lnTo>
                <a:lnTo>
                  <a:pt x="48237" y="164964"/>
                </a:lnTo>
                <a:lnTo>
                  <a:pt x="54266" y="185584"/>
                </a:lnTo>
                <a:lnTo>
                  <a:pt x="60296" y="206205"/>
                </a:lnTo>
                <a:lnTo>
                  <a:pt x="66326" y="226826"/>
                </a:lnTo>
                <a:lnTo>
                  <a:pt x="72355" y="247446"/>
                </a:lnTo>
                <a:lnTo>
                  <a:pt x="78385" y="268067"/>
                </a:lnTo>
                <a:lnTo>
                  <a:pt x="84414" y="288687"/>
                </a:lnTo>
                <a:lnTo>
                  <a:pt x="90444" y="309308"/>
                </a:lnTo>
                <a:lnTo>
                  <a:pt x="96474" y="329928"/>
                </a:lnTo>
                <a:lnTo>
                  <a:pt x="102503" y="350549"/>
                </a:lnTo>
                <a:lnTo>
                  <a:pt x="108533" y="371169"/>
                </a:lnTo>
                <a:lnTo>
                  <a:pt x="114563" y="391790"/>
                </a:lnTo>
                <a:lnTo>
                  <a:pt x="120592" y="412410"/>
                </a:lnTo>
                <a:lnTo>
                  <a:pt x="120592" y="709636"/>
                </a:lnTo>
                <a:lnTo>
                  <a:pt x="216547" y="709636"/>
                </a:lnTo>
                <a:lnTo>
                  <a:pt x="216547" y="456995"/>
                </a:lnTo>
                <a:close/>
              </a:path>
            </a:pathLst>
          </a:custGeom>
          <a:solidFill>
            <a:srgbClr val="AB30D5"/>
          </a:solidFill>
        </p:spPr>
        <p:txBody>
          <a:bodyPr wrap="square" lIns="0" tIns="0" rIns="0" bIns="0" rtlCol="0">
            <a:noAutofit/>
          </a:bodyPr>
          <a:lstStyle/>
          <a:p>
            <a:endParaRPr/>
          </a:p>
        </p:txBody>
      </p:sp>
      <p:sp>
        <p:nvSpPr>
          <p:cNvPr id="68" name="object 68"/>
          <p:cNvSpPr/>
          <p:nvPr/>
        </p:nvSpPr>
        <p:spPr>
          <a:xfrm>
            <a:off x="1428858" y="332771"/>
            <a:ext cx="205309" cy="532227"/>
          </a:xfrm>
          <a:custGeom>
            <a:avLst/>
            <a:gdLst/>
            <a:ahLst/>
            <a:cxnLst/>
            <a:rect l="l" t="t" r="r" b="b"/>
            <a:pathLst>
              <a:path w="205309" h="709636">
                <a:moveTo>
                  <a:pt x="0" y="532227"/>
                </a:moveTo>
                <a:lnTo>
                  <a:pt x="0" y="709636"/>
                </a:lnTo>
                <a:lnTo>
                  <a:pt x="89904" y="709636"/>
                </a:lnTo>
                <a:lnTo>
                  <a:pt x="89904" y="319973"/>
                </a:lnTo>
                <a:lnTo>
                  <a:pt x="95674" y="339457"/>
                </a:lnTo>
                <a:lnTo>
                  <a:pt x="101445" y="358940"/>
                </a:lnTo>
                <a:lnTo>
                  <a:pt x="107215" y="378423"/>
                </a:lnTo>
                <a:lnTo>
                  <a:pt x="112985" y="397906"/>
                </a:lnTo>
                <a:lnTo>
                  <a:pt x="118755" y="417389"/>
                </a:lnTo>
                <a:lnTo>
                  <a:pt x="124526" y="436873"/>
                </a:lnTo>
                <a:lnTo>
                  <a:pt x="130296" y="456356"/>
                </a:lnTo>
                <a:lnTo>
                  <a:pt x="136066" y="475839"/>
                </a:lnTo>
                <a:lnTo>
                  <a:pt x="141836" y="495322"/>
                </a:lnTo>
                <a:lnTo>
                  <a:pt x="147607" y="514805"/>
                </a:lnTo>
                <a:lnTo>
                  <a:pt x="153377" y="534288"/>
                </a:lnTo>
                <a:lnTo>
                  <a:pt x="159147" y="553772"/>
                </a:lnTo>
                <a:lnTo>
                  <a:pt x="164917" y="573255"/>
                </a:lnTo>
                <a:lnTo>
                  <a:pt x="170687" y="592738"/>
                </a:lnTo>
                <a:lnTo>
                  <a:pt x="176458" y="612221"/>
                </a:lnTo>
                <a:lnTo>
                  <a:pt x="182228" y="631704"/>
                </a:lnTo>
                <a:lnTo>
                  <a:pt x="187998" y="651187"/>
                </a:lnTo>
                <a:lnTo>
                  <a:pt x="193768" y="670670"/>
                </a:lnTo>
                <a:lnTo>
                  <a:pt x="199539" y="690153"/>
                </a:lnTo>
                <a:lnTo>
                  <a:pt x="205309" y="391783"/>
                </a:lnTo>
                <a:lnTo>
                  <a:pt x="199507" y="372194"/>
                </a:lnTo>
                <a:lnTo>
                  <a:pt x="193705" y="352605"/>
                </a:lnTo>
                <a:lnTo>
                  <a:pt x="187903" y="333016"/>
                </a:lnTo>
                <a:lnTo>
                  <a:pt x="182101" y="313426"/>
                </a:lnTo>
                <a:lnTo>
                  <a:pt x="176299" y="293837"/>
                </a:lnTo>
                <a:lnTo>
                  <a:pt x="170497" y="274248"/>
                </a:lnTo>
                <a:lnTo>
                  <a:pt x="164695" y="254659"/>
                </a:lnTo>
                <a:lnTo>
                  <a:pt x="158893" y="235070"/>
                </a:lnTo>
                <a:lnTo>
                  <a:pt x="153091" y="215480"/>
                </a:lnTo>
                <a:lnTo>
                  <a:pt x="147289" y="195891"/>
                </a:lnTo>
                <a:lnTo>
                  <a:pt x="141487" y="176302"/>
                </a:lnTo>
                <a:lnTo>
                  <a:pt x="135685" y="156713"/>
                </a:lnTo>
                <a:lnTo>
                  <a:pt x="129883" y="137124"/>
                </a:lnTo>
                <a:lnTo>
                  <a:pt x="124081" y="117534"/>
                </a:lnTo>
                <a:lnTo>
                  <a:pt x="118279" y="97945"/>
                </a:lnTo>
                <a:lnTo>
                  <a:pt x="112477" y="78356"/>
                </a:lnTo>
                <a:lnTo>
                  <a:pt x="106675" y="58767"/>
                </a:lnTo>
                <a:lnTo>
                  <a:pt x="100873" y="39178"/>
                </a:lnTo>
                <a:lnTo>
                  <a:pt x="95071" y="19589"/>
                </a:lnTo>
                <a:lnTo>
                  <a:pt x="89269" y="0"/>
                </a:lnTo>
                <a:lnTo>
                  <a:pt x="0" y="0"/>
                </a:lnTo>
                <a:lnTo>
                  <a:pt x="0" y="532227"/>
                </a:lnTo>
                <a:close/>
              </a:path>
            </a:pathLst>
          </a:custGeom>
          <a:solidFill>
            <a:srgbClr val="AB30D5"/>
          </a:solidFill>
        </p:spPr>
        <p:txBody>
          <a:bodyPr wrap="square" lIns="0" tIns="0" rIns="0" bIns="0" rtlCol="0">
            <a:noAutofit/>
          </a:bodyPr>
          <a:lstStyle/>
          <a:p>
            <a:endParaRPr/>
          </a:p>
        </p:txBody>
      </p:sp>
      <p:sp>
        <p:nvSpPr>
          <p:cNvPr id="69" name="object 69"/>
          <p:cNvSpPr/>
          <p:nvPr/>
        </p:nvSpPr>
        <p:spPr>
          <a:xfrm>
            <a:off x="2338367" y="332771"/>
            <a:ext cx="82822" cy="523378"/>
          </a:xfrm>
          <a:custGeom>
            <a:avLst/>
            <a:gdLst/>
            <a:ahLst/>
            <a:cxnLst/>
            <a:rect l="l" t="t" r="r" b="b"/>
            <a:pathLst>
              <a:path w="82822" h="697837">
                <a:moveTo>
                  <a:pt x="82822" y="422663"/>
                </a:moveTo>
                <a:lnTo>
                  <a:pt x="82822" y="0"/>
                </a:lnTo>
                <a:lnTo>
                  <a:pt x="0" y="0"/>
                </a:lnTo>
                <a:lnTo>
                  <a:pt x="9167" y="697837"/>
                </a:lnTo>
                <a:lnTo>
                  <a:pt x="12951" y="694405"/>
                </a:lnTo>
                <a:lnTo>
                  <a:pt x="34018" y="666106"/>
                </a:lnTo>
                <a:lnTo>
                  <a:pt x="47474" y="639074"/>
                </a:lnTo>
                <a:lnTo>
                  <a:pt x="59746" y="605903"/>
                </a:lnTo>
                <a:lnTo>
                  <a:pt x="66474" y="581419"/>
                </a:lnTo>
                <a:lnTo>
                  <a:pt x="71981" y="555172"/>
                </a:lnTo>
                <a:lnTo>
                  <a:pt x="76596" y="524879"/>
                </a:lnTo>
                <a:lnTo>
                  <a:pt x="79320" y="500284"/>
                </a:lnTo>
                <a:lnTo>
                  <a:pt x="81266" y="475050"/>
                </a:lnTo>
                <a:lnTo>
                  <a:pt x="82433" y="449176"/>
                </a:lnTo>
                <a:lnTo>
                  <a:pt x="82822" y="422663"/>
                </a:lnTo>
                <a:close/>
              </a:path>
            </a:pathLst>
          </a:custGeom>
          <a:solidFill>
            <a:srgbClr val="AB30D5"/>
          </a:solidFill>
        </p:spPr>
        <p:txBody>
          <a:bodyPr wrap="square" lIns="0" tIns="0" rIns="0" bIns="0" rtlCol="0">
            <a:noAutofit/>
          </a:bodyPr>
          <a:lstStyle/>
          <a:p>
            <a:endParaRPr/>
          </a:p>
        </p:txBody>
      </p:sp>
      <p:sp>
        <p:nvSpPr>
          <p:cNvPr id="70" name="object 70"/>
          <p:cNvSpPr/>
          <p:nvPr/>
        </p:nvSpPr>
        <p:spPr>
          <a:xfrm>
            <a:off x="899231" y="441298"/>
            <a:ext cx="73911" cy="118934"/>
          </a:xfrm>
          <a:custGeom>
            <a:avLst/>
            <a:gdLst/>
            <a:ahLst/>
            <a:cxnLst/>
            <a:rect l="l" t="t" r="r" b="b"/>
            <a:pathLst>
              <a:path w="73911" h="158578">
                <a:moveTo>
                  <a:pt x="0" y="0"/>
                </a:moveTo>
                <a:lnTo>
                  <a:pt x="0" y="12700"/>
                </a:lnTo>
                <a:lnTo>
                  <a:pt x="0" y="25400"/>
                </a:lnTo>
                <a:lnTo>
                  <a:pt x="0" y="38100"/>
                </a:lnTo>
                <a:lnTo>
                  <a:pt x="0" y="50800"/>
                </a:lnTo>
                <a:lnTo>
                  <a:pt x="0" y="63500"/>
                </a:lnTo>
                <a:lnTo>
                  <a:pt x="0" y="76200"/>
                </a:lnTo>
                <a:lnTo>
                  <a:pt x="0" y="88899"/>
                </a:lnTo>
                <a:lnTo>
                  <a:pt x="0" y="101599"/>
                </a:lnTo>
                <a:lnTo>
                  <a:pt x="0" y="114299"/>
                </a:lnTo>
                <a:lnTo>
                  <a:pt x="0" y="126999"/>
                </a:lnTo>
                <a:lnTo>
                  <a:pt x="0" y="139699"/>
                </a:lnTo>
                <a:lnTo>
                  <a:pt x="0" y="152399"/>
                </a:lnTo>
                <a:lnTo>
                  <a:pt x="0" y="158578"/>
                </a:lnTo>
                <a:lnTo>
                  <a:pt x="7858" y="158578"/>
                </a:lnTo>
                <a:lnTo>
                  <a:pt x="15717" y="158578"/>
                </a:lnTo>
                <a:lnTo>
                  <a:pt x="23576" y="158578"/>
                </a:lnTo>
                <a:lnTo>
                  <a:pt x="37995" y="156810"/>
                </a:lnTo>
                <a:lnTo>
                  <a:pt x="49761" y="151508"/>
                </a:lnTo>
                <a:lnTo>
                  <a:pt x="58875" y="142672"/>
                </a:lnTo>
                <a:lnTo>
                  <a:pt x="62653" y="136510"/>
                </a:lnTo>
                <a:lnTo>
                  <a:pt x="67070" y="126179"/>
                </a:lnTo>
                <a:lnTo>
                  <a:pt x="70392" y="114646"/>
                </a:lnTo>
                <a:lnTo>
                  <a:pt x="72620" y="101912"/>
                </a:lnTo>
                <a:lnTo>
                  <a:pt x="73754" y="87977"/>
                </a:lnTo>
                <a:lnTo>
                  <a:pt x="73911" y="80016"/>
                </a:lnTo>
                <a:lnTo>
                  <a:pt x="73436" y="65749"/>
                </a:lnTo>
                <a:lnTo>
                  <a:pt x="72010" y="52472"/>
                </a:lnTo>
                <a:lnTo>
                  <a:pt x="69633" y="40188"/>
                </a:lnTo>
                <a:lnTo>
                  <a:pt x="66306" y="28895"/>
                </a:lnTo>
                <a:lnTo>
                  <a:pt x="64142" y="23275"/>
                </a:lnTo>
                <a:lnTo>
                  <a:pt x="56970" y="11667"/>
                </a:lnTo>
                <a:lnTo>
                  <a:pt x="46865" y="4028"/>
                </a:lnTo>
                <a:lnTo>
                  <a:pt x="33826" y="358"/>
                </a:lnTo>
                <a:lnTo>
                  <a:pt x="27399" y="0"/>
                </a:lnTo>
                <a:lnTo>
                  <a:pt x="14699" y="0"/>
                </a:lnTo>
                <a:lnTo>
                  <a:pt x="1999" y="0"/>
                </a:lnTo>
                <a:lnTo>
                  <a:pt x="0" y="0"/>
                </a:lnTo>
                <a:close/>
              </a:path>
            </a:pathLst>
          </a:custGeom>
          <a:ln w="12700">
            <a:solidFill>
              <a:srgbClr val="000000"/>
            </a:solidFill>
          </a:ln>
        </p:spPr>
        <p:txBody>
          <a:bodyPr wrap="square" lIns="0" tIns="0" rIns="0" bIns="0" rtlCol="0">
            <a:noAutofit/>
          </a:bodyPr>
          <a:lstStyle/>
          <a:p>
            <a:endParaRPr/>
          </a:p>
        </p:txBody>
      </p:sp>
      <p:sp>
        <p:nvSpPr>
          <p:cNvPr id="71" name="object 71"/>
          <p:cNvSpPr/>
          <p:nvPr/>
        </p:nvSpPr>
        <p:spPr>
          <a:xfrm>
            <a:off x="2124680" y="332771"/>
            <a:ext cx="296510" cy="541148"/>
          </a:xfrm>
          <a:custGeom>
            <a:avLst/>
            <a:gdLst/>
            <a:ahLst/>
            <a:cxnLst/>
            <a:rect l="l" t="t" r="r" b="b"/>
            <a:pathLst>
              <a:path w="296510" h="721531">
                <a:moveTo>
                  <a:pt x="0" y="0"/>
                </a:moveTo>
                <a:lnTo>
                  <a:pt x="12699" y="0"/>
                </a:lnTo>
                <a:lnTo>
                  <a:pt x="25399" y="0"/>
                </a:lnTo>
                <a:lnTo>
                  <a:pt x="38099" y="0"/>
                </a:lnTo>
                <a:lnTo>
                  <a:pt x="50799" y="0"/>
                </a:lnTo>
                <a:lnTo>
                  <a:pt x="63499" y="0"/>
                </a:lnTo>
                <a:lnTo>
                  <a:pt x="76199" y="0"/>
                </a:lnTo>
                <a:lnTo>
                  <a:pt x="88899" y="0"/>
                </a:lnTo>
                <a:lnTo>
                  <a:pt x="95523" y="0"/>
                </a:lnTo>
                <a:lnTo>
                  <a:pt x="95523" y="21636"/>
                </a:lnTo>
                <a:lnTo>
                  <a:pt x="95523" y="43273"/>
                </a:lnTo>
                <a:lnTo>
                  <a:pt x="95523" y="64909"/>
                </a:lnTo>
                <a:lnTo>
                  <a:pt x="95523" y="86546"/>
                </a:lnTo>
                <a:lnTo>
                  <a:pt x="95523" y="108182"/>
                </a:lnTo>
                <a:lnTo>
                  <a:pt x="95523" y="129819"/>
                </a:lnTo>
                <a:lnTo>
                  <a:pt x="95523" y="151455"/>
                </a:lnTo>
                <a:lnTo>
                  <a:pt x="95523" y="173092"/>
                </a:lnTo>
                <a:lnTo>
                  <a:pt x="95523" y="194728"/>
                </a:lnTo>
                <a:lnTo>
                  <a:pt x="95523" y="216365"/>
                </a:lnTo>
                <a:lnTo>
                  <a:pt x="95523" y="238001"/>
                </a:lnTo>
                <a:lnTo>
                  <a:pt x="95523" y="346183"/>
                </a:lnTo>
                <a:lnTo>
                  <a:pt x="95523" y="367820"/>
                </a:lnTo>
                <a:lnTo>
                  <a:pt x="95523" y="389456"/>
                </a:lnTo>
                <a:lnTo>
                  <a:pt x="95523" y="411093"/>
                </a:lnTo>
                <a:lnTo>
                  <a:pt x="95523" y="432729"/>
                </a:lnTo>
                <a:lnTo>
                  <a:pt x="95791" y="448307"/>
                </a:lnTo>
                <a:lnTo>
                  <a:pt x="96596" y="462912"/>
                </a:lnTo>
                <a:lnTo>
                  <a:pt x="97938" y="476545"/>
                </a:lnTo>
                <a:lnTo>
                  <a:pt x="99817" y="489204"/>
                </a:lnTo>
                <a:lnTo>
                  <a:pt x="102232" y="500890"/>
                </a:lnTo>
                <a:lnTo>
                  <a:pt x="105185" y="511604"/>
                </a:lnTo>
                <a:lnTo>
                  <a:pt x="108674" y="521345"/>
                </a:lnTo>
                <a:lnTo>
                  <a:pt x="117212" y="537673"/>
                </a:lnTo>
                <a:lnTo>
                  <a:pt x="126259" y="547878"/>
                </a:lnTo>
                <a:lnTo>
                  <a:pt x="136665" y="553992"/>
                </a:lnTo>
                <a:lnTo>
                  <a:pt x="148362" y="556015"/>
                </a:lnTo>
                <a:lnTo>
                  <a:pt x="160130" y="553962"/>
                </a:lnTo>
                <a:lnTo>
                  <a:pt x="170540" y="547802"/>
                </a:lnTo>
                <a:lnTo>
                  <a:pt x="179594" y="537536"/>
                </a:lnTo>
                <a:lnTo>
                  <a:pt x="186987" y="523866"/>
                </a:lnTo>
                <a:lnTo>
                  <a:pt x="190578" y="514500"/>
                </a:lnTo>
                <a:lnTo>
                  <a:pt x="193637" y="504116"/>
                </a:lnTo>
                <a:lnTo>
                  <a:pt x="196166" y="492714"/>
                </a:lnTo>
                <a:lnTo>
                  <a:pt x="198163" y="480294"/>
                </a:lnTo>
                <a:lnTo>
                  <a:pt x="199629" y="466856"/>
                </a:lnTo>
                <a:lnTo>
                  <a:pt x="200564" y="452399"/>
                </a:lnTo>
                <a:lnTo>
                  <a:pt x="200968" y="436924"/>
                </a:lnTo>
                <a:lnTo>
                  <a:pt x="200986" y="432729"/>
                </a:lnTo>
                <a:lnTo>
                  <a:pt x="200986" y="411093"/>
                </a:lnTo>
                <a:lnTo>
                  <a:pt x="200986" y="389456"/>
                </a:lnTo>
                <a:lnTo>
                  <a:pt x="200986" y="367820"/>
                </a:lnTo>
                <a:lnTo>
                  <a:pt x="200986" y="346183"/>
                </a:lnTo>
                <a:lnTo>
                  <a:pt x="200986" y="324547"/>
                </a:lnTo>
                <a:lnTo>
                  <a:pt x="200986" y="302910"/>
                </a:lnTo>
                <a:lnTo>
                  <a:pt x="200986" y="281274"/>
                </a:lnTo>
                <a:lnTo>
                  <a:pt x="200986" y="259638"/>
                </a:lnTo>
                <a:lnTo>
                  <a:pt x="200986" y="238001"/>
                </a:lnTo>
                <a:lnTo>
                  <a:pt x="200986" y="216365"/>
                </a:lnTo>
                <a:lnTo>
                  <a:pt x="200986" y="194728"/>
                </a:lnTo>
                <a:lnTo>
                  <a:pt x="200986" y="173092"/>
                </a:lnTo>
                <a:lnTo>
                  <a:pt x="200986" y="151455"/>
                </a:lnTo>
                <a:lnTo>
                  <a:pt x="200986" y="129819"/>
                </a:lnTo>
                <a:lnTo>
                  <a:pt x="200986" y="108182"/>
                </a:lnTo>
                <a:lnTo>
                  <a:pt x="200986" y="86546"/>
                </a:lnTo>
                <a:lnTo>
                  <a:pt x="200986" y="64909"/>
                </a:lnTo>
                <a:lnTo>
                  <a:pt x="200986" y="43273"/>
                </a:lnTo>
                <a:lnTo>
                  <a:pt x="200986" y="21636"/>
                </a:lnTo>
                <a:lnTo>
                  <a:pt x="200986" y="0"/>
                </a:lnTo>
                <a:lnTo>
                  <a:pt x="213686" y="0"/>
                </a:lnTo>
                <a:lnTo>
                  <a:pt x="226386" y="0"/>
                </a:lnTo>
                <a:lnTo>
                  <a:pt x="239086" y="0"/>
                </a:lnTo>
                <a:lnTo>
                  <a:pt x="251786" y="0"/>
                </a:lnTo>
                <a:lnTo>
                  <a:pt x="264486" y="0"/>
                </a:lnTo>
                <a:lnTo>
                  <a:pt x="277186" y="0"/>
                </a:lnTo>
                <a:lnTo>
                  <a:pt x="289886" y="0"/>
                </a:lnTo>
                <a:lnTo>
                  <a:pt x="296510" y="0"/>
                </a:lnTo>
                <a:lnTo>
                  <a:pt x="296510" y="21133"/>
                </a:lnTo>
                <a:lnTo>
                  <a:pt x="296510" y="42266"/>
                </a:lnTo>
                <a:lnTo>
                  <a:pt x="296510" y="63399"/>
                </a:lnTo>
                <a:lnTo>
                  <a:pt x="296510" y="84532"/>
                </a:lnTo>
                <a:lnTo>
                  <a:pt x="296510" y="105665"/>
                </a:lnTo>
                <a:lnTo>
                  <a:pt x="296510" y="126799"/>
                </a:lnTo>
                <a:lnTo>
                  <a:pt x="296510" y="147932"/>
                </a:lnTo>
                <a:lnTo>
                  <a:pt x="296510" y="169065"/>
                </a:lnTo>
                <a:lnTo>
                  <a:pt x="296510" y="190198"/>
                </a:lnTo>
                <a:lnTo>
                  <a:pt x="296510" y="211331"/>
                </a:lnTo>
                <a:lnTo>
                  <a:pt x="296510" y="232465"/>
                </a:lnTo>
                <a:lnTo>
                  <a:pt x="296510" y="253598"/>
                </a:lnTo>
                <a:lnTo>
                  <a:pt x="296510" y="274731"/>
                </a:lnTo>
                <a:lnTo>
                  <a:pt x="296510" y="295864"/>
                </a:lnTo>
                <a:lnTo>
                  <a:pt x="296510" y="316997"/>
                </a:lnTo>
                <a:lnTo>
                  <a:pt x="296510" y="338131"/>
                </a:lnTo>
                <a:lnTo>
                  <a:pt x="296510" y="359264"/>
                </a:lnTo>
                <a:lnTo>
                  <a:pt x="296510" y="380397"/>
                </a:lnTo>
                <a:lnTo>
                  <a:pt x="296510" y="401530"/>
                </a:lnTo>
                <a:lnTo>
                  <a:pt x="296510" y="422663"/>
                </a:lnTo>
                <a:lnTo>
                  <a:pt x="296413" y="436000"/>
                </a:lnTo>
                <a:lnTo>
                  <a:pt x="296121" y="449177"/>
                </a:lnTo>
                <a:lnTo>
                  <a:pt x="295634" y="462193"/>
                </a:lnTo>
                <a:lnTo>
                  <a:pt x="294953" y="475050"/>
                </a:lnTo>
                <a:lnTo>
                  <a:pt x="294077" y="487747"/>
                </a:lnTo>
                <a:lnTo>
                  <a:pt x="293007" y="500284"/>
                </a:lnTo>
                <a:lnTo>
                  <a:pt x="291742" y="512662"/>
                </a:lnTo>
                <a:lnTo>
                  <a:pt x="290283" y="524879"/>
                </a:lnTo>
                <a:lnTo>
                  <a:pt x="288629" y="536936"/>
                </a:lnTo>
                <a:lnTo>
                  <a:pt x="285667" y="555172"/>
                </a:lnTo>
                <a:lnTo>
                  <a:pt x="283066" y="568516"/>
                </a:lnTo>
                <a:lnTo>
                  <a:pt x="280160" y="581419"/>
                </a:lnTo>
                <a:lnTo>
                  <a:pt x="276949" y="593881"/>
                </a:lnTo>
                <a:lnTo>
                  <a:pt x="273432" y="605903"/>
                </a:lnTo>
                <a:lnTo>
                  <a:pt x="269611" y="617485"/>
                </a:lnTo>
                <a:lnTo>
                  <a:pt x="265484" y="628625"/>
                </a:lnTo>
                <a:lnTo>
                  <a:pt x="254492" y="653407"/>
                </a:lnTo>
                <a:lnTo>
                  <a:pt x="247705" y="666107"/>
                </a:lnTo>
                <a:lnTo>
                  <a:pt x="240800" y="677173"/>
                </a:lnTo>
                <a:lnTo>
                  <a:pt x="233778" y="686606"/>
                </a:lnTo>
                <a:lnTo>
                  <a:pt x="222854" y="697837"/>
                </a:lnTo>
                <a:lnTo>
                  <a:pt x="212527" y="705559"/>
                </a:lnTo>
                <a:lnTo>
                  <a:pt x="201483" y="711763"/>
                </a:lnTo>
                <a:lnTo>
                  <a:pt x="189723" y="716449"/>
                </a:lnTo>
                <a:lnTo>
                  <a:pt x="177245" y="719618"/>
                </a:lnTo>
                <a:lnTo>
                  <a:pt x="164051" y="721269"/>
                </a:lnTo>
                <a:lnTo>
                  <a:pt x="155961" y="721531"/>
                </a:lnTo>
                <a:lnTo>
                  <a:pt x="144177" y="721059"/>
                </a:lnTo>
                <a:lnTo>
                  <a:pt x="131859" y="719644"/>
                </a:lnTo>
                <a:lnTo>
                  <a:pt x="119007" y="717286"/>
                </a:lnTo>
                <a:lnTo>
                  <a:pt x="106680" y="714276"/>
                </a:lnTo>
                <a:lnTo>
                  <a:pt x="94411" y="709990"/>
                </a:lnTo>
                <a:lnTo>
                  <a:pt x="83145" y="704073"/>
                </a:lnTo>
                <a:lnTo>
                  <a:pt x="72880" y="696524"/>
                </a:lnTo>
                <a:lnTo>
                  <a:pt x="63618" y="687344"/>
                </a:lnTo>
                <a:lnTo>
                  <a:pt x="55583" y="677022"/>
                </a:lnTo>
                <a:lnTo>
                  <a:pt x="49327" y="667327"/>
                </a:lnTo>
                <a:lnTo>
                  <a:pt x="43275" y="656419"/>
                </a:lnTo>
                <a:lnTo>
                  <a:pt x="37429" y="644296"/>
                </a:lnTo>
                <a:lnTo>
                  <a:pt x="31787" y="630960"/>
                </a:lnTo>
                <a:lnTo>
                  <a:pt x="24955" y="612320"/>
                </a:lnTo>
                <a:lnTo>
                  <a:pt x="21109" y="600197"/>
                </a:lnTo>
                <a:lnTo>
                  <a:pt x="17689" y="587963"/>
                </a:lnTo>
                <a:lnTo>
                  <a:pt x="14697" y="575620"/>
                </a:lnTo>
                <a:lnTo>
                  <a:pt x="12131" y="563167"/>
                </a:lnTo>
                <a:lnTo>
                  <a:pt x="9992" y="550603"/>
                </a:lnTo>
                <a:lnTo>
                  <a:pt x="7088" y="528477"/>
                </a:lnTo>
                <a:lnTo>
                  <a:pt x="5513" y="514696"/>
                </a:lnTo>
                <a:lnTo>
                  <a:pt x="4136" y="501259"/>
                </a:lnTo>
                <a:lnTo>
                  <a:pt x="2956" y="488168"/>
                </a:lnTo>
                <a:lnTo>
                  <a:pt x="1974" y="475421"/>
                </a:lnTo>
                <a:lnTo>
                  <a:pt x="1189" y="463020"/>
                </a:lnTo>
                <a:lnTo>
                  <a:pt x="602" y="450963"/>
                </a:lnTo>
                <a:lnTo>
                  <a:pt x="213" y="439252"/>
                </a:lnTo>
                <a:lnTo>
                  <a:pt x="0" y="422663"/>
                </a:lnTo>
                <a:lnTo>
                  <a:pt x="0" y="401530"/>
                </a:lnTo>
                <a:lnTo>
                  <a:pt x="0" y="380397"/>
                </a:lnTo>
                <a:lnTo>
                  <a:pt x="0" y="359264"/>
                </a:lnTo>
                <a:lnTo>
                  <a:pt x="0" y="338131"/>
                </a:lnTo>
                <a:lnTo>
                  <a:pt x="0" y="316997"/>
                </a:lnTo>
                <a:lnTo>
                  <a:pt x="0" y="295864"/>
                </a:lnTo>
                <a:lnTo>
                  <a:pt x="0" y="274731"/>
                </a:lnTo>
                <a:lnTo>
                  <a:pt x="0" y="253598"/>
                </a:lnTo>
                <a:lnTo>
                  <a:pt x="0" y="232465"/>
                </a:lnTo>
                <a:lnTo>
                  <a:pt x="0" y="211331"/>
                </a:lnTo>
                <a:lnTo>
                  <a:pt x="0" y="190198"/>
                </a:lnTo>
                <a:lnTo>
                  <a:pt x="0" y="169065"/>
                </a:lnTo>
                <a:lnTo>
                  <a:pt x="0" y="147932"/>
                </a:lnTo>
                <a:lnTo>
                  <a:pt x="0" y="126799"/>
                </a:lnTo>
                <a:lnTo>
                  <a:pt x="0" y="105665"/>
                </a:lnTo>
                <a:lnTo>
                  <a:pt x="0" y="84532"/>
                </a:lnTo>
                <a:lnTo>
                  <a:pt x="0" y="63399"/>
                </a:lnTo>
                <a:lnTo>
                  <a:pt x="0" y="42266"/>
                </a:lnTo>
                <a:lnTo>
                  <a:pt x="0" y="21133"/>
                </a:lnTo>
                <a:lnTo>
                  <a:pt x="0" y="0"/>
                </a:lnTo>
                <a:close/>
              </a:path>
            </a:pathLst>
          </a:custGeom>
          <a:ln w="12700">
            <a:solidFill>
              <a:srgbClr val="000000"/>
            </a:solidFill>
          </a:ln>
        </p:spPr>
        <p:txBody>
          <a:bodyPr wrap="square" lIns="0" tIns="0" rIns="0" bIns="0" rtlCol="0">
            <a:noAutofit/>
          </a:bodyPr>
          <a:lstStyle/>
          <a:p>
            <a:endParaRPr/>
          </a:p>
        </p:txBody>
      </p:sp>
      <p:sp>
        <p:nvSpPr>
          <p:cNvPr id="72" name="object 72"/>
          <p:cNvSpPr/>
          <p:nvPr/>
        </p:nvSpPr>
        <p:spPr>
          <a:xfrm>
            <a:off x="1756924" y="332771"/>
            <a:ext cx="336708" cy="532228"/>
          </a:xfrm>
          <a:custGeom>
            <a:avLst/>
            <a:gdLst/>
            <a:ahLst/>
            <a:cxnLst/>
            <a:rect l="l" t="t" r="r" b="b"/>
            <a:pathLst>
              <a:path w="336708" h="709637">
                <a:moveTo>
                  <a:pt x="0" y="0"/>
                </a:moveTo>
                <a:lnTo>
                  <a:pt x="12699" y="0"/>
                </a:lnTo>
                <a:lnTo>
                  <a:pt x="25399" y="0"/>
                </a:lnTo>
                <a:lnTo>
                  <a:pt x="38099" y="0"/>
                </a:lnTo>
                <a:lnTo>
                  <a:pt x="50799" y="0"/>
                </a:lnTo>
                <a:lnTo>
                  <a:pt x="63500" y="0"/>
                </a:lnTo>
                <a:lnTo>
                  <a:pt x="76200" y="0"/>
                </a:lnTo>
                <a:lnTo>
                  <a:pt x="88900" y="0"/>
                </a:lnTo>
                <a:lnTo>
                  <a:pt x="101600" y="0"/>
                </a:lnTo>
                <a:lnTo>
                  <a:pt x="106213" y="0"/>
                </a:lnTo>
                <a:lnTo>
                  <a:pt x="109431" y="12285"/>
                </a:lnTo>
                <a:lnTo>
                  <a:pt x="112649" y="24571"/>
                </a:lnTo>
                <a:lnTo>
                  <a:pt x="115868" y="36856"/>
                </a:lnTo>
                <a:lnTo>
                  <a:pt x="119086" y="49142"/>
                </a:lnTo>
                <a:lnTo>
                  <a:pt x="122304" y="61427"/>
                </a:lnTo>
                <a:lnTo>
                  <a:pt x="125522" y="73713"/>
                </a:lnTo>
                <a:lnTo>
                  <a:pt x="128740" y="85998"/>
                </a:lnTo>
                <a:lnTo>
                  <a:pt x="131958" y="98284"/>
                </a:lnTo>
                <a:lnTo>
                  <a:pt x="135176" y="110569"/>
                </a:lnTo>
                <a:lnTo>
                  <a:pt x="138394" y="122855"/>
                </a:lnTo>
                <a:lnTo>
                  <a:pt x="141612" y="135140"/>
                </a:lnTo>
                <a:lnTo>
                  <a:pt x="144830" y="147426"/>
                </a:lnTo>
                <a:lnTo>
                  <a:pt x="148048" y="159711"/>
                </a:lnTo>
                <a:lnTo>
                  <a:pt x="151266" y="171997"/>
                </a:lnTo>
                <a:lnTo>
                  <a:pt x="154485" y="184282"/>
                </a:lnTo>
                <a:lnTo>
                  <a:pt x="157703" y="196568"/>
                </a:lnTo>
                <a:lnTo>
                  <a:pt x="160921" y="208853"/>
                </a:lnTo>
                <a:lnTo>
                  <a:pt x="164139" y="221139"/>
                </a:lnTo>
                <a:lnTo>
                  <a:pt x="167357" y="233424"/>
                </a:lnTo>
                <a:lnTo>
                  <a:pt x="168792" y="238904"/>
                </a:lnTo>
                <a:lnTo>
                  <a:pt x="171998" y="226616"/>
                </a:lnTo>
                <a:lnTo>
                  <a:pt x="175204" y="214327"/>
                </a:lnTo>
                <a:lnTo>
                  <a:pt x="178410" y="202038"/>
                </a:lnTo>
                <a:lnTo>
                  <a:pt x="181616" y="189750"/>
                </a:lnTo>
                <a:lnTo>
                  <a:pt x="184822" y="177461"/>
                </a:lnTo>
                <a:lnTo>
                  <a:pt x="188029" y="165172"/>
                </a:lnTo>
                <a:lnTo>
                  <a:pt x="191235" y="152884"/>
                </a:lnTo>
                <a:lnTo>
                  <a:pt x="194441" y="140595"/>
                </a:lnTo>
                <a:lnTo>
                  <a:pt x="197647" y="128307"/>
                </a:lnTo>
                <a:lnTo>
                  <a:pt x="200853" y="116018"/>
                </a:lnTo>
                <a:lnTo>
                  <a:pt x="204059" y="103729"/>
                </a:lnTo>
                <a:lnTo>
                  <a:pt x="207265" y="91440"/>
                </a:lnTo>
                <a:lnTo>
                  <a:pt x="210471" y="79152"/>
                </a:lnTo>
                <a:lnTo>
                  <a:pt x="213677" y="66863"/>
                </a:lnTo>
                <a:lnTo>
                  <a:pt x="216883" y="54574"/>
                </a:lnTo>
                <a:lnTo>
                  <a:pt x="220089" y="42286"/>
                </a:lnTo>
                <a:lnTo>
                  <a:pt x="223295" y="29997"/>
                </a:lnTo>
                <a:lnTo>
                  <a:pt x="226501" y="17708"/>
                </a:lnTo>
                <a:lnTo>
                  <a:pt x="229707" y="5420"/>
                </a:lnTo>
                <a:lnTo>
                  <a:pt x="231121" y="0"/>
                </a:lnTo>
                <a:lnTo>
                  <a:pt x="243821" y="0"/>
                </a:lnTo>
                <a:lnTo>
                  <a:pt x="256521" y="0"/>
                </a:lnTo>
                <a:lnTo>
                  <a:pt x="269221" y="0"/>
                </a:lnTo>
                <a:lnTo>
                  <a:pt x="281921" y="0"/>
                </a:lnTo>
                <a:lnTo>
                  <a:pt x="294621" y="0"/>
                </a:lnTo>
                <a:lnTo>
                  <a:pt x="307321" y="0"/>
                </a:lnTo>
                <a:lnTo>
                  <a:pt x="320021" y="0"/>
                </a:lnTo>
                <a:lnTo>
                  <a:pt x="332721" y="0"/>
                </a:lnTo>
                <a:lnTo>
                  <a:pt x="336708" y="0"/>
                </a:lnTo>
                <a:lnTo>
                  <a:pt x="330700" y="20620"/>
                </a:lnTo>
                <a:lnTo>
                  <a:pt x="324692" y="41241"/>
                </a:lnTo>
                <a:lnTo>
                  <a:pt x="318683" y="61861"/>
                </a:lnTo>
                <a:lnTo>
                  <a:pt x="312675" y="82482"/>
                </a:lnTo>
                <a:lnTo>
                  <a:pt x="306667" y="103103"/>
                </a:lnTo>
                <a:lnTo>
                  <a:pt x="300659" y="123723"/>
                </a:lnTo>
                <a:lnTo>
                  <a:pt x="294651" y="144344"/>
                </a:lnTo>
                <a:lnTo>
                  <a:pt x="288643" y="164964"/>
                </a:lnTo>
                <a:lnTo>
                  <a:pt x="282635" y="185585"/>
                </a:lnTo>
                <a:lnTo>
                  <a:pt x="276627" y="206206"/>
                </a:lnTo>
                <a:lnTo>
                  <a:pt x="270619" y="226826"/>
                </a:lnTo>
                <a:lnTo>
                  <a:pt x="264611" y="247447"/>
                </a:lnTo>
                <a:lnTo>
                  <a:pt x="258603" y="268067"/>
                </a:lnTo>
                <a:lnTo>
                  <a:pt x="252595" y="288688"/>
                </a:lnTo>
                <a:lnTo>
                  <a:pt x="246587" y="309309"/>
                </a:lnTo>
                <a:lnTo>
                  <a:pt x="240579" y="329929"/>
                </a:lnTo>
                <a:lnTo>
                  <a:pt x="234571" y="350550"/>
                </a:lnTo>
                <a:lnTo>
                  <a:pt x="228563" y="371170"/>
                </a:lnTo>
                <a:lnTo>
                  <a:pt x="222555" y="391791"/>
                </a:lnTo>
                <a:lnTo>
                  <a:pt x="216547" y="412412"/>
                </a:lnTo>
                <a:lnTo>
                  <a:pt x="216547" y="427273"/>
                </a:lnTo>
                <a:lnTo>
                  <a:pt x="216547" y="442134"/>
                </a:lnTo>
                <a:lnTo>
                  <a:pt x="216547" y="456995"/>
                </a:lnTo>
                <a:lnTo>
                  <a:pt x="216547" y="471857"/>
                </a:lnTo>
                <a:lnTo>
                  <a:pt x="216547" y="486718"/>
                </a:lnTo>
                <a:lnTo>
                  <a:pt x="216547" y="501579"/>
                </a:lnTo>
                <a:lnTo>
                  <a:pt x="216547" y="516441"/>
                </a:lnTo>
                <a:lnTo>
                  <a:pt x="216547" y="531302"/>
                </a:lnTo>
                <a:lnTo>
                  <a:pt x="216547" y="546163"/>
                </a:lnTo>
                <a:lnTo>
                  <a:pt x="216547" y="561024"/>
                </a:lnTo>
                <a:lnTo>
                  <a:pt x="216547" y="575886"/>
                </a:lnTo>
                <a:lnTo>
                  <a:pt x="216547" y="590747"/>
                </a:lnTo>
                <a:lnTo>
                  <a:pt x="216547" y="605608"/>
                </a:lnTo>
                <a:lnTo>
                  <a:pt x="216547" y="620470"/>
                </a:lnTo>
                <a:lnTo>
                  <a:pt x="216547" y="635331"/>
                </a:lnTo>
                <a:lnTo>
                  <a:pt x="216547" y="650192"/>
                </a:lnTo>
                <a:lnTo>
                  <a:pt x="216547" y="665053"/>
                </a:lnTo>
                <a:lnTo>
                  <a:pt x="216547" y="679915"/>
                </a:lnTo>
                <a:lnTo>
                  <a:pt x="216547" y="694776"/>
                </a:lnTo>
                <a:lnTo>
                  <a:pt x="216547" y="709637"/>
                </a:lnTo>
                <a:lnTo>
                  <a:pt x="203847" y="709637"/>
                </a:lnTo>
                <a:lnTo>
                  <a:pt x="191147" y="709637"/>
                </a:lnTo>
                <a:lnTo>
                  <a:pt x="178447" y="709637"/>
                </a:lnTo>
                <a:lnTo>
                  <a:pt x="165747" y="709637"/>
                </a:lnTo>
                <a:lnTo>
                  <a:pt x="153047" y="709637"/>
                </a:lnTo>
                <a:lnTo>
                  <a:pt x="140347" y="709637"/>
                </a:lnTo>
                <a:lnTo>
                  <a:pt x="127647" y="709637"/>
                </a:lnTo>
                <a:lnTo>
                  <a:pt x="120592" y="709637"/>
                </a:lnTo>
                <a:lnTo>
                  <a:pt x="120592" y="694776"/>
                </a:lnTo>
                <a:lnTo>
                  <a:pt x="120592" y="679915"/>
                </a:lnTo>
                <a:lnTo>
                  <a:pt x="120592" y="665053"/>
                </a:lnTo>
                <a:lnTo>
                  <a:pt x="120592" y="650192"/>
                </a:lnTo>
                <a:lnTo>
                  <a:pt x="120592" y="635331"/>
                </a:lnTo>
                <a:lnTo>
                  <a:pt x="120592" y="620470"/>
                </a:lnTo>
                <a:lnTo>
                  <a:pt x="120592" y="605608"/>
                </a:lnTo>
                <a:lnTo>
                  <a:pt x="120592" y="590747"/>
                </a:lnTo>
                <a:lnTo>
                  <a:pt x="120592" y="575886"/>
                </a:lnTo>
                <a:lnTo>
                  <a:pt x="120592" y="561024"/>
                </a:lnTo>
                <a:lnTo>
                  <a:pt x="120592" y="546163"/>
                </a:lnTo>
                <a:lnTo>
                  <a:pt x="120592" y="531302"/>
                </a:lnTo>
                <a:lnTo>
                  <a:pt x="120592" y="516441"/>
                </a:lnTo>
                <a:lnTo>
                  <a:pt x="120592" y="501579"/>
                </a:lnTo>
                <a:lnTo>
                  <a:pt x="120592" y="486718"/>
                </a:lnTo>
                <a:lnTo>
                  <a:pt x="120592" y="471857"/>
                </a:lnTo>
                <a:lnTo>
                  <a:pt x="120592" y="456995"/>
                </a:lnTo>
                <a:lnTo>
                  <a:pt x="120592" y="442134"/>
                </a:lnTo>
                <a:lnTo>
                  <a:pt x="120592" y="427273"/>
                </a:lnTo>
                <a:lnTo>
                  <a:pt x="120592" y="412412"/>
                </a:lnTo>
                <a:lnTo>
                  <a:pt x="114562" y="391791"/>
                </a:lnTo>
                <a:lnTo>
                  <a:pt x="108533" y="371170"/>
                </a:lnTo>
                <a:lnTo>
                  <a:pt x="102503" y="350550"/>
                </a:lnTo>
                <a:lnTo>
                  <a:pt x="96473" y="329929"/>
                </a:lnTo>
                <a:lnTo>
                  <a:pt x="90444" y="309309"/>
                </a:lnTo>
                <a:lnTo>
                  <a:pt x="84414" y="288688"/>
                </a:lnTo>
                <a:lnTo>
                  <a:pt x="78385" y="268067"/>
                </a:lnTo>
                <a:lnTo>
                  <a:pt x="72355" y="247447"/>
                </a:lnTo>
                <a:lnTo>
                  <a:pt x="66325" y="226826"/>
                </a:lnTo>
                <a:lnTo>
                  <a:pt x="60296" y="206206"/>
                </a:lnTo>
                <a:lnTo>
                  <a:pt x="54266" y="185585"/>
                </a:lnTo>
                <a:lnTo>
                  <a:pt x="48236" y="164964"/>
                </a:lnTo>
                <a:lnTo>
                  <a:pt x="42207" y="144344"/>
                </a:lnTo>
                <a:lnTo>
                  <a:pt x="36177" y="123723"/>
                </a:lnTo>
                <a:lnTo>
                  <a:pt x="30148" y="103103"/>
                </a:lnTo>
                <a:lnTo>
                  <a:pt x="24118" y="82482"/>
                </a:lnTo>
                <a:lnTo>
                  <a:pt x="18088" y="61861"/>
                </a:lnTo>
                <a:lnTo>
                  <a:pt x="12059" y="41241"/>
                </a:lnTo>
                <a:lnTo>
                  <a:pt x="6029" y="20620"/>
                </a:lnTo>
                <a:lnTo>
                  <a:pt x="0" y="0"/>
                </a:lnTo>
                <a:close/>
              </a:path>
            </a:pathLst>
          </a:custGeom>
          <a:ln w="12700">
            <a:solidFill>
              <a:srgbClr val="000000"/>
            </a:solidFill>
          </a:ln>
        </p:spPr>
        <p:txBody>
          <a:bodyPr wrap="square" lIns="0" tIns="0" rIns="0" bIns="0" rtlCol="0">
            <a:noAutofit/>
          </a:bodyPr>
          <a:lstStyle/>
          <a:p>
            <a:endParaRPr/>
          </a:p>
        </p:txBody>
      </p:sp>
      <p:sp>
        <p:nvSpPr>
          <p:cNvPr id="73" name="object 73"/>
          <p:cNvSpPr/>
          <p:nvPr/>
        </p:nvSpPr>
        <p:spPr>
          <a:xfrm>
            <a:off x="1428859" y="332771"/>
            <a:ext cx="295645" cy="532228"/>
          </a:xfrm>
          <a:custGeom>
            <a:avLst/>
            <a:gdLst/>
            <a:ahLst/>
            <a:cxnLst/>
            <a:rect l="l" t="t" r="r" b="b"/>
            <a:pathLst>
              <a:path w="295645" h="709637">
                <a:moveTo>
                  <a:pt x="0" y="0"/>
                </a:moveTo>
                <a:lnTo>
                  <a:pt x="12699" y="0"/>
                </a:lnTo>
                <a:lnTo>
                  <a:pt x="25399" y="0"/>
                </a:lnTo>
                <a:lnTo>
                  <a:pt x="38099" y="0"/>
                </a:lnTo>
                <a:lnTo>
                  <a:pt x="50800" y="0"/>
                </a:lnTo>
                <a:lnTo>
                  <a:pt x="63500" y="0"/>
                </a:lnTo>
                <a:lnTo>
                  <a:pt x="76200" y="0"/>
                </a:lnTo>
                <a:lnTo>
                  <a:pt x="88900" y="0"/>
                </a:lnTo>
                <a:lnTo>
                  <a:pt x="89269" y="0"/>
                </a:lnTo>
                <a:lnTo>
                  <a:pt x="95071" y="19589"/>
                </a:lnTo>
                <a:lnTo>
                  <a:pt x="100873" y="39178"/>
                </a:lnTo>
                <a:lnTo>
                  <a:pt x="106675" y="58767"/>
                </a:lnTo>
                <a:lnTo>
                  <a:pt x="112477" y="78356"/>
                </a:lnTo>
                <a:lnTo>
                  <a:pt x="118279" y="97946"/>
                </a:lnTo>
                <a:lnTo>
                  <a:pt x="124081" y="117535"/>
                </a:lnTo>
                <a:lnTo>
                  <a:pt x="129883" y="137124"/>
                </a:lnTo>
                <a:lnTo>
                  <a:pt x="135685" y="156713"/>
                </a:lnTo>
                <a:lnTo>
                  <a:pt x="141487" y="176303"/>
                </a:lnTo>
                <a:lnTo>
                  <a:pt x="147289" y="195892"/>
                </a:lnTo>
                <a:lnTo>
                  <a:pt x="153091" y="215481"/>
                </a:lnTo>
                <a:lnTo>
                  <a:pt x="158893" y="235070"/>
                </a:lnTo>
                <a:lnTo>
                  <a:pt x="164695" y="254660"/>
                </a:lnTo>
                <a:lnTo>
                  <a:pt x="170497" y="274249"/>
                </a:lnTo>
                <a:lnTo>
                  <a:pt x="176299" y="293838"/>
                </a:lnTo>
                <a:lnTo>
                  <a:pt x="182101" y="313427"/>
                </a:lnTo>
                <a:lnTo>
                  <a:pt x="187903" y="333017"/>
                </a:lnTo>
                <a:lnTo>
                  <a:pt x="193705" y="352606"/>
                </a:lnTo>
                <a:lnTo>
                  <a:pt x="199507" y="372195"/>
                </a:lnTo>
                <a:lnTo>
                  <a:pt x="205309" y="391784"/>
                </a:lnTo>
                <a:lnTo>
                  <a:pt x="205309" y="372195"/>
                </a:lnTo>
                <a:lnTo>
                  <a:pt x="205309" y="352606"/>
                </a:lnTo>
                <a:lnTo>
                  <a:pt x="205309" y="333017"/>
                </a:lnTo>
                <a:lnTo>
                  <a:pt x="205309" y="313427"/>
                </a:lnTo>
                <a:lnTo>
                  <a:pt x="205309" y="293838"/>
                </a:lnTo>
                <a:lnTo>
                  <a:pt x="205309" y="274249"/>
                </a:lnTo>
                <a:lnTo>
                  <a:pt x="205309" y="254660"/>
                </a:lnTo>
                <a:lnTo>
                  <a:pt x="205309" y="235070"/>
                </a:lnTo>
                <a:lnTo>
                  <a:pt x="205309" y="215481"/>
                </a:lnTo>
                <a:lnTo>
                  <a:pt x="205309" y="195892"/>
                </a:lnTo>
                <a:lnTo>
                  <a:pt x="205309" y="176303"/>
                </a:lnTo>
                <a:lnTo>
                  <a:pt x="205309" y="156713"/>
                </a:lnTo>
                <a:lnTo>
                  <a:pt x="205309" y="137124"/>
                </a:lnTo>
                <a:lnTo>
                  <a:pt x="205309" y="117535"/>
                </a:lnTo>
                <a:lnTo>
                  <a:pt x="205309" y="97946"/>
                </a:lnTo>
                <a:lnTo>
                  <a:pt x="205309" y="78356"/>
                </a:lnTo>
                <a:lnTo>
                  <a:pt x="205309" y="58767"/>
                </a:lnTo>
                <a:lnTo>
                  <a:pt x="205309" y="39178"/>
                </a:lnTo>
                <a:lnTo>
                  <a:pt x="205309" y="19589"/>
                </a:lnTo>
                <a:lnTo>
                  <a:pt x="205309" y="0"/>
                </a:lnTo>
                <a:lnTo>
                  <a:pt x="218009" y="0"/>
                </a:lnTo>
                <a:lnTo>
                  <a:pt x="230709" y="0"/>
                </a:lnTo>
                <a:lnTo>
                  <a:pt x="243409" y="0"/>
                </a:lnTo>
                <a:lnTo>
                  <a:pt x="256109" y="0"/>
                </a:lnTo>
                <a:lnTo>
                  <a:pt x="268809" y="0"/>
                </a:lnTo>
                <a:lnTo>
                  <a:pt x="281509" y="0"/>
                </a:lnTo>
                <a:lnTo>
                  <a:pt x="294209" y="0"/>
                </a:lnTo>
                <a:lnTo>
                  <a:pt x="295645" y="0"/>
                </a:lnTo>
                <a:lnTo>
                  <a:pt x="295645" y="35481"/>
                </a:lnTo>
                <a:lnTo>
                  <a:pt x="295645" y="70963"/>
                </a:lnTo>
                <a:lnTo>
                  <a:pt x="295645" y="106445"/>
                </a:lnTo>
                <a:lnTo>
                  <a:pt x="295645" y="141927"/>
                </a:lnTo>
                <a:lnTo>
                  <a:pt x="295645" y="177409"/>
                </a:lnTo>
                <a:lnTo>
                  <a:pt x="295645" y="212891"/>
                </a:lnTo>
                <a:lnTo>
                  <a:pt x="295645" y="248373"/>
                </a:lnTo>
                <a:lnTo>
                  <a:pt x="295645" y="283855"/>
                </a:lnTo>
                <a:lnTo>
                  <a:pt x="295645" y="319337"/>
                </a:lnTo>
                <a:lnTo>
                  <a:pt x="295645" y="354818"/>
                </a:lnTo>
                <a:lnTo>
                  <a:pt x="295645" y="390300"/>
                </a:lnTo>
                <a:lnTo>
                  <a:pt x="295645" y="425782"/>
                </a:lnTo>
                <a:lnTo>
                  <a:pt x="295645" y="461264"/>
                </a:lnTo>
                <a:lnTo>
                  <a:pt x="295645" y="496746"/>
                </a:lnTo>
                <a:lnTo>
                  <a:pt x="295645" y="532228"/>
                </a:lnTo>
                <a:lnTo>
                  <a:pt x="295645" y="567710"/>
                </a:lnTo>
                <a:lnTo>
                  <a:pt x="295645" y="603192"/>
                </a:lnTo>
                <a:lnTo>
                  <a:pt x="295645" y="638673"/>
                </a:lnTo>
                <a:lnTo>
                  <a:pt x="295645" y="674155"/>
                </a:lnTo>
                <a:lnTo>
                  <a:pt x="295645" y="709637"/>
                </a:lnTo>
                <a:lnTo>
                  <a:pt x="282945" y="709637"/>
                </a:lnTo>
                <a:lnTo>
                  <a:pt x="270245" y="709637"/>
                </a:lnTo>
                <a:lnTo>
                  <a:pt x="257545" y="709637"/>
                </a:lnTo>
                <a:lnTo>
                  <a:pt x="244845" y="709637"/>
                </a:lnTo>
                <a:lnTo>
                  <a:pt x="232145" y="709637"/>
                </a:lnTo>
                <a:lnTo>
                  <a:pt x="219445" y="709637"/>
                </a:lnTo>
                <a:lnTo>
                  <a:pt x="206745" y="709637"/>
                </a:lnTo>
                <a:lnTo>
                  <a:pt x="199539" y="690154"/>
                </a:lnTo>
                <a:lnTo>
                  <a:pt x="193769" y="670671"/>
                </a:lnTo>
                <a:lnTo>
                  <a:pt x="187998" y="651188"/>
                </a:lnTo>
                <a:lnTo>
                  <a:pt x="182228" y="631705"/>
                </a:lnTo>
                <a:lnTo>
                  <a:pt x="176458" y="612222"/>
                </a:lnTo>
                <a:lnTo>
                  <a:pt x="170687" y="592739"/>
                </a:lnTo>
                <a:lnTo>
                  <a:pt x="164917" y="573255"/>
                </a:lnTo>
                <a:lnTo>
                  <a:pt x="159147" y="553772"/>
                </a:lnTo>
                <a:lnTo>
                  <a:pt x="153377" y="534289"/>
                </a:lnTo>
                <a:lnTo>
                  <a:pt x="147606" y="514806"/>
                </a:lnTo>
                <a:lnTo>
                  <a:pt x="141836" y="495323"/>
                </a:lnTo>
                <a:lnTo>
                  <a:pt x="136066" y="475840"/>
                </a:lnTo>
                <a:lnTo>
                  <a:pt x="130295" y="456357"/>
                </a:lnTo>
                <a:lnTo>
                  <a:pt x="124525" y="436873"/>
                </a:lnTo>
                <a:lnTo>
                  <a:pt x="118755" y="417390"/>
                </a:lnTo>
                <a:lnTo>
                  <a:pt x="112985" y="397907"/>
                </a:lnTo>
                <a:lnTo>
                  <a:pt x="107214" y="378424"/>
                </a:lnTo>
                <a:lnTo>
                  <a:pt x="101444" y="358941"/>
                </a:lnTo>
                <a:lnTo>
                  <a:pt x="95674" y="339458"/>
                </a:lnTo>
                <a:lnTo>
                  <a:pt x="89903" y="319975"/>
                </a:lnTo>
                <a:lnTo>
                  <a:pt x="89903" y="339458"/>
                </a:lnTo>
                <a:lnTo>
                  <a:pt x="89903" y="358941"/>
                </a:lnTo>
                <a:lnTo>
                  <a:pt x="89903" y="378424"/>
                </a:lnTo>
                <a:lnTo>
                  <a:pt x="89903" y="397907"/>
                </a:lnTo>
                <a:lnTo>
                  <a:pt x="89903" y="417390"/>
                </a:lnTo>
                <a:lnTo>
                  <a:pt x="89903" y="436873"/>
                </a:lnTo>
                <a:lnTo>
                  <a:pt x="89903" y="456357"/>
                </a:lnTo>
                <a:lnTo>
                  <a:pt x="89903" y="475840"/>
                </a:lnTo>
                <a:lnTo>
                  <a:pt x="89903" y="495323"/>
                </a:lnTo>
                <a:lnTo>
                  <a:pt x="89903" y="514806"/>
                </a:lnTo>
                <a:lnTo>
                  <a:pt x="89903" y="534289"/>
                </a:lnTo>
                <a:lnTo>
                  <a:pt x="89903" y="553772"/>
                </a:lnTo>
                <a:lnTo>
                  <a:pt x="89903" y="573255"/>
                </a:lnTo>
                <a:lnTo>
                  <a:pt x="89903" y="592739"/>
                </a:lnTo>
                <a:lnTo>
                  <a:pt x="89903" y="612222"/>
                </a:lnTo>
                <a:lnTo>
                  <a:pt x="89903" y="631705"/>
                </a:lnTo>
                <a:lnTo>
                  <a:pt x="89903" y="651188"/>
                </a:lnTo>
                <a:lnTo>
                  <a:pt x="89903" y="670671"/>
                </a:lnTo>
                <a:lnTo>
                  <a:pt x="89903" y="690154"/>
                </a:lnTo>
                <a:lnTo>
                  <a:pt x="89903" y="709637"/>
                </a:lnTo>
                <a:lnTo>
                  <a:pt x="77203" y="709637"/>
                </a:lnTo>
                <a:lnTo>
                  <a:pt x="64503" y="709637"/>
                </a:lnTo>
                <a:lnTo>
                  <a:pt x="51803" y="709637"/>
                </a:lnTo>
                <a:lnTo>
                  <a:pt x="39103" y="709637"/>
                </a:lnTo>
                <a:lnTo>
                  <a:pt x="26403" y="709637"/>
                </a:lnTo>
                <a:lnTo>
                  <a:pt x="13703" y="709637"/>
                </a:lnTo>
                <a:lnTo>
                  <a:pt x="1003"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74" name="object 74"/>
          <p:cNvSpPr/>
          <p:nvPr/>
        </p:nvSpPr>
        <p:spPr>
          <a:xfrm>
            <a:off x="1115850" y="332771"/>
            <a:ext cx="260635" cy="532228"/>
          </a:xfrm>
          <a:custGeom>
            <a:avLst/>
            <a:gdLst/>
            <a:ahLst/>
            <a:cxnLst/>
            <a:rect l="l" t="t" r="r" b="b"/>
            <a:pathLst>
              <a:path w="260635" h="709637">
                <a:moveTo>
                  <a:pt x="0" y="0"/>
                </a:moveTo>
                <a:lnTo>
                  <a:pt x="12794" y="0"/>
                </a:lnTo>
                <a:lnTo>
                  <a:pt x="25588" y="0"/>
                </a:lnTo>
                <a:lnTo>
                  <a:pt x="38382" y="0"/>
                </a:lnTo>
                <a:lnTo>
                  <a:pt x="51176" y="0"/>
                </a:lnTo>
                <a:lnTo>
                  <a:pt x="63970" y="0"/>
                </a:lnTo>
                <a:lnTo>
                  <a:pt x="76764" y="0"/>
                </a:lnTo>
                <a:lnTo>
                  <a:pt x="89558" y="0"/>
                </a:lnTo>
                <a:lnTo>
                  <a:pt x="102352" y="0"/>
                </a:lnTo>
                <a:lnTo>
                  <a:pt x="115146" y="0"/>
                </a:lnTo>
                <a:lnTo>
                  <a:pt x="127940" y="0"/>
                </a:lnTo>
                <a:lnTo>
                  <a:pt x="140734" y="0"/>
                </a:lnTo>
                <a:lnTo>
                  <a:pt x="153528" y="0"/>
                </a:lnTo>
                <a:lnTo>
                  <a:pt x="166322" y="0"/>
                </a:lnTo>
                <a:lnTo>
                  <a:pt x="179116" y="0"/>
                </a:lnTo>
                <a:lnTo>
                  <a:pt x="191910" y="0"/>
                </a:lnTo>
                <a:lnTo>
                  <a:pt x="204704" y="0"/>
                </a:lnTo>
                <a:lnTo>
                  <a:pt x="217498" y="0"/>
                </a:lnTo>
                <a:lnTo>
                  <a:pt x="230292" y="0"/>
                </a:lnTo>
                <a:lnTo>
                  <a:pt x="255880" y="0"/>
                </a:lnTo>
                <a:lnTo>
                  <a:pt x="255880" y="12700"/>
                </a:lnTo>
                <a:lnTo>
                  <a:pt x="255880" y="25400"/>
                </a:lnTo>
                <a:lnTo>
                  <a:pt x="255880" y="38100"/>
                </a:lnTo>
                <a:lnTo>
                  <a:pt x="255880" y="50800"/>
                </a:lnTo>
                <a:lnTo>
                  <a:pt x="255880" y="63500"/>
                </a:lnTo>
                <a:lnTo>
                  <a:pt x="255880" y="76200"/>
                </a:lnTo>
                <a:lnTo>
                  <a:pt x="255880" y="88900"/>
                </a:lnTo>
                <a:lnTo>
                  <a:pt x="255880" y="101600"/>
                </a:lnTo>
                <a:lnTo>
                  <a:pt x="255880" y="114300"/>
                </a:lnTo>
                <a:lnTo>
                  <a:pt x="255880" y="127000"/>
                </a:lnTo>
                <a:lnTo>
                  <a:pt x="255880" y="139700"/>
                </a:lnTo>
                <a:lnTo>
                  <a:pt x="255880" y="151640"/>
                </a:lnTo>
                <a:lnTo>
                  <a:pt x="243180" y="151640"/>
                </a:lnTo>
                <a:lnTo>
                  <a:pt x="230480" y="151640"/>
                </a:lnTo>
                <a:lnTo>
                  <a:pt x="217780" y="151640"/>
                </a:lnTo>
                <a:lnTo>
                  <a:pt x="205080" y="151640"/>
                </a:lnTo>
                <a:lnTo>
                  <a:pt x="192380" y="151640"/>
                </a:lnTo>
                <a:lnTo>
                  <a:pt x="179680" y="151640"/>
                </a:lnTo>
                <a:lnTo>
                  <a:pt x="166980" y="151640"/>
                </a:lnTo>
                <a:lnTo>
                  <a:pt x="154280" y="151640"/>
                </a:lnTo>
                <a:lnTo>
                  <a:pt x="141580" y="151640"/>
                </a:lnTo>
                <a:lnTo>
                  <a:pt x="128880" y="151640"/>
                </a:lnTo>
                <a:lnTo>
                  <a:pt x="116180" y="151640"/>
                </a:lnTo>
                <a:lnTo>
                  <a:pt x="103480" y="151640"/>
                </a:lnTo>
                <a:lnTo>
                  <a:pt x="95955" y="151640"/>
                </a:lnTo>
                <a:lnTo>
                  <a:pt x="95955" y="164340"/>
                </a:lnTo>
                <a:lnTo>
                  <a:pt x="95955" y="177040"/>
                </a:lnTo>
                <a:lnTo>
                  <a:pt x="95955" y="189740"/>
                </a:lnTo>
                <a:lnTo>
                  <a:pt x="95955" y="202440"/>
                </a:lnTo>
                <a:lnTo>
                  <a:pt x="95955" y="215140"/>
                </a:lnTo>
                <a:lnTo>
                  <a:pt x="95955" y="227840"/>
                </a:lnTo>
                <a:lnTo>
                  <a:pt x="95955" y="240540"/>
                </a:lnTo>
                <a:lnTo>
                  <a:pt x="95955" y="253240"/>
                </a:lnTo>
                <a:lnTo>
                  <a:pt x="95955" y="264627"/>
                </a:lnTo>
                <a:lnTo>
                  <a:pt x="108655" y="264627"/>
                </a:lnTo>
                <a:lnTo>
                  <a:pt x="121355" y="264627"/>
                </a:lnTo>
                <a:lnTo>
                  <a:pt x="134055" y="264627"/>
                </a:lnTo>
                <a:lnTo>
                  <a:pt x="146755" y="264627"/>
                </a:lnTo>
                <a:lnTo>
                  <a:pt x="159455" y="264627"/>
                </a:lnTo>
                <a:lnTo>
                  <a:pt x="172155" y="264627"/>
                </a:lnTo>
                <a:lnTo>
                  <a:pt x="184855" y="264627"/>
                </a:lnTo>
                <a:lnTo>
                  <a:pt x="197555" y="264627"/>
                </a:lnTo>
                <a:lnTo>
                  <a:pt x="210255" y="264627"/>
                </a:lnTo>
                <a:lnTo>
                  <a:pt x="222955" y="264627"/>
                </a:lnTo>
                <a:lnTo>
                  <a:pt x="235655" y="264627"/>
                </a:lnTo>
                <a:lnTo>
                  <a:pt x="244210" y="264627"/>
                </a:lnTo>
                <a:lnTo>
                  <a:pt x="244210" y="277327"/>
                </a:lnTo>
                <a:lnTo>
                  <a:pt x="244210" y="290027"/>
                </a:lnTo>
                <a:lnTo>
                  <a:pt x="244210" y="302727"/>
                </a:lnTo>
                <a:lnTo>
                  <a:pt x="244210" y="315427"/>
                </a:lnTo>
                <a:lnTo>
                  <a:pt x="244210" y="328127"/>
                </a:lnTo>
                <a:lnTo>
                  <a:pt x="244210" y="340827"/>
                </a:lnTo>
                <a:lnTo>
                  <a:pt x="244210" y="353527"/>
                </a:lnTo>
                <a:lnTo>
                  <a:pt x="244210" y="366227"/>
                </a:lnTo>
                <a:lnTo>
                  <a:pt x="244210" y="378927"/>
                </a:lnTo>
                <a:lnTo>
                  <a:pt x="244210" y="391627"/>
                </a:lnTo>
                <a:lnTo>
                  <a:pt x="244210" y="404327"/>
                </a:lnTo>
                <a:lnTo>
                  <a:pt x="244210" y="409330"/>
                </a:lnTo>
                <a:lnTo>
                  <a:pt x="231510" y="409330"/>
                </a:lnTo>
                <a:lnTo>
                  <a:pt x="218810" y="409330"/>
                </a:lnTo>
                <a:lnTo>
                  <a:pt x="206110" y="409330"/>
                </a:lnTo>
                <a:lnTo>
                  <a:pt x="193410" y="409330"/>
                </a:lnTo>
                <a:lnTo>
                  <a:pt x="180710" y="409330"/>
                </a:lnTo>
                <a:lnTo>
                  <a:pt x="168010" y="409330"/>
                </a:lnTo>
                <a:lnTo>
                  <a:pt x="155310" y="409330"/>
                </a:lnTo>
                <a:lnTo>
                  <a:pt x="142610" y="409330"/>
                </a:lnTo>
                <a:lnTo>
                  <a:pt x="129910" y="409330"/>
                </a:lnTo>
                <a:lnTo>
                  <a:pt x="117210" y="409330"/>
                </a:lnTo>
                <a:lnTo>
                  <a:pt x="104510" y="409330"/>
                </a:lnTo>
                <a:lnTo>
                  <a:pt x="95955" y="409330"/>
                </a:lnTo>
                <a:lnTo>
                  <a:pt x="95955" y="422030"/>
                </a:lnTo>
                <a:lnTo>
                  <a:pt x="95955" y="434730"/>
                </a:lnTo>
                <a:lnTo>
                  <a:pt x="95955" y="447430"/>
                </a:lnTo>
                <a:lnTo>
                  <a:pt x="95955" y="460130"/>
                </a:lnTo>
                <a:lnTo>
                  <a:pt x="95955" y="472830"/>
                </a:lnTo>
                <a:lnTo>
                  <a:pt x="95955" y="485530"/>
                </a:lnTo>
                <a:lnTo>
                  <a:pt x="95955" y="498230"/>
                </a:lnTo>
                <a:lnTo>
                  <a:pt x="95955" y="510930"/>
                </a:lnTo>
                <a:lnTo>
                  <a:pt x="95955" y="523630"/>
                </a:lnTo>
                <a:lnTo>
                  <a:pt x="95955" y="536330"/>
                </a:lnTo>
                <a:lnTo>
                  <a:pt x="95955" y="549077"/>
                </a:lnTo>
                <a:lnTo>
                  <a:pt x="108655" y="549077"/>
                </a:lnTo>
                <a:lnTo>
                  <a:pt x="121355" y="549077"/>
                </a:lnTo>
                <a:lnTo>
                  <a:pt x="134055" y="549077"/>
                </a:lnTo>
                <a:lnTo>
                  <a:pt x="146755" y="549077"/>
                </a:lnTo>
                <a:lnTo>
                  <a:pt x="159455" y="549077"/>
                </a:lnTo>
                <a:lnTo>
                  <a:pt x="172155" y="549077"/>
                </a:lnTo>
                <a:lnTo>
                  <a:pt x="184855" y="549077"/>
                </a:lnTo>
                <a:lnTo>
                  <a:pt x="197555" y="549077"/>
                </a:lnTo>
                <a:lnTo>
                  <a:pt x="210255" y="549077"/>
                </a:lnTo>
                <a:lnTo>
                  <a:pt x="222955" y="549077"/>
                </a:lnTo>
                <a:lnTo>
                  <a:pt x="235655" y="549077"/>
                </a:lnTo>
                <a:lnTo>
                  <a:pt x="248355" y="549077"/>
                </a:lnTo>
                <a:lnTo>
                  <a:pt x="260635" y="549077"/>
                </a:lnTo>
                <a:lnTo>
                  <a:pt x="260635" y="561777"/>
                </a:lnTo>
                <a:lnTo>
                  <a:pt x="260635" y="574477"/>
                </a:lnTo>
                <a:lnTo>
                  <a:pt x="260635" y="587177"/>
                </a:lnTo>
                <a:lnTo>
                  <a:pt x="260635" y="599877"/>
                </a:lnTo>
                <a:lnTo>
                  <a:pt x="260635" y="612577"/>
                </a:lnTo>
                <a:lnTo>
                  <a:pt x="260635" y="625277"/>
                </a:lnTo>
                <a:lnTo>
                  <a:pt x="260635" y="637977"/>
                </a:lnTo>
                <a:lnTo>
                  <a:pt x="260635" y="650677"/>
                </a:lnTo>
                <a:lnTo>
                  <a:pt x="260635" y="663377"/>
                </a:lnTo>
                <a:lnTo>
                  <a:pt x="260635" y="676077"/>
                </a:lnTo>
                <a:lnTo>
                  <a:pt x="260635" y="688777"/>
                </a:lnTo>
                <a:lnTo>
                  <a:pt x="260635" y="701477"/>
                </a:lnTo>
                <a:lnTo>
                  <a:pt x="260635" y="709637"/>
                </a:lnTo>
                <a:lnTo>
                  <a:pt x="247603" y="709637"/>
                </a:lnTo>
                <a:lnTo>
                  <a:pt x="234571" y="709637"/>
                </a:lnTo>
                <a:lnTo>
                  <a:pt x="221539" y="709637"/>
                </a:lnTo>
                <a:lnTo>
                  <a:pt x="208508" y="709637"/>
                </a:lnTo>
                <a:lnTo>
                  <a:pt x="195476" y="709637"/>
                </a:lnTo>
                <a:lnTo>
                  <a:pt x="182444" y="709637"/>
                </a:lnTo>
                <a:lnTo>
                  <a:pt x="169412" y="709637"/>
                </a:lnTo>
                <a:lnTo>
                  <a:pt x="156381" y="709637"/>
                </a:lnTo>
                <a:lnTo>
                  <a:pt x="143349" y="709637"/>
                </a:lnTo>
                <a:lnTo>
                  <a:pt x="130317" y="709637"/>
                </a:lnTo>
                <a:lnTo>
                  <a:pt x="117285" y="709637"/>
                </a:lnTo>
                <a:lnTo>
                  <a:pt x="104254" y="709637"/>
                </a:lnTo>
                <a:lnTo>
                  <a:pt x="91222" y="709637"/>
                </a:lnTo>
                <a:lnTo>
                  <a:pt x="78190" y="709637"/>
                </a:lnTo>
                <a:lnTo>
                  <a:pt x="65158" y="709637"/>
                </a:lnTo>
                <a:lnTo>
                  <a:pt x="52127" y="709637"/>
                </a:lnTo>
                <a:lnTo>
                  <a:pt x="39095" y="709637"/>
                </a:lnTo>
                <a:lnTo>
                  <a:pt x="26063" y="709637"/>
                </a:lnTo>
                <a:lnTo>
                  <a:pt x="13031"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75" name="object 75"/>
          <p:cNvSpPr/>
          <p:nvPr/>
        </p:nvSpPr>
        <p:spPr>
          <a:xfrm>
            <a:off x="803274" y="332771"/>
            <a:ext cx="262796" cy="532228"/>
          </a:xfrm>
          <a:custGeom>
            <a:avLst/>
            <a:gdLst/>
            <a:ahLst/>
            <a:cxnLst/>
            <a:rect l="l" t="t" r="r" b="b"/>
            <a:pathLst>
              <a:path w="262796" h="709637">
                <a:moveTo>
                  <a:pt x="0" y="0"/>
                </a:moveTo>
                <a:lnTo>
                  <a:pt x="12699" y="0"/>
                </a:lnTo>
                <a:lnTo>
                  <a:pt x="25400" y="0"/>
                </a:lnTo>
                <a:lnTo>
                  <a:pt x="38100" y="0"/>
                </a:lnTo>
                <a:lnTo>
                  <a:pt x="50800" y="0"/>
                </a:lnTo>
                <a:lnTo>
                  <a:pt x="63500" y="0"/>
                </a:lnTo>
                <a:lnTo>
                  <a:pt x="76200" y="0"/>
                </a:lnTo>
                <a:lnTo>
                  <a:pt x="88900" y="0"/>
                </a:lnTo>
                <a:lnTo>
                  <a:pt x="101600" y="0"/>
                </a:lnTo>
                <a:lnTo>
                  <a:pt x="114300" y="0"/>
                </a:lnTo>
                <a:lnTo>
                  <a:pt x="127000" y="0"/>
                </a:lnTo>
                <a:lnTo>
                  <a:pt x="139700" y="0"/>
                </a:lnTo>
                <a:lnTo>
                  <a:pt x="152400" y="0"/>
                </a:lnTo>
                <a:lnTo>
                  <a:pt x="159074" y="0"/>
                </a:lnTo>
                <a:lnTo>
                  <a:pt x="172323" y="986"/>
                </a:lnTo>
                <a:lnTo>
                  <a:pt x="196102" y="8875"/>
                </a:lnTo>
                <a:lnTo>
                  <a:pt x="216252" y="24655"/>
                </a:lnTo>
                <a:lnTo>
                  <a:pt x="232775" y="48324"/>
                </a:lnTo>
                <a:lnTo>
                  <a:pt x="240780" y="65827"/>
                </a:lnTo>
                <a:lnTo>
                  <a:pt x="247572" y="85768"/>
                </a:lnTo>
                <a:lnTo>
                  <a:pt x="253114" y="108025"/>
                </a:lnTo>
                <a:lnTo>
                  <a:pt x="257408" y="132599"/>
                </a:lnTo>
                <a:lnTo>
                  <a:pt x="260452" y="159488"/>
                </a:lnTo>
                <a:lnTo>
                  <a:pt x="262247" y="188695"/>
                </a:lnTo>
                <a:lnTo>
                  <a:pt x="262677" y="204166"/>
                </a:lnTo>
                <a:lnTo>
                  <a:pt x="262796" y="218168"/>
                </a:lnTo>
                <a:lnTo>
                  <a:pt x="262639" y="233934"/>
                </a:lnTo>
                <a:lnTo>
                  <a:pt x="262170" y="249179"/>
                </a:lnTo>
                <a:lnTo>
                  <a:pt x="260292" y="278103"/>
                </a:lnTo>
                <a:lnTo>
                  <a:pt x="257162" y="304942"/>
                </a:lnTo>
                <a:lnTo>
                  <a:pt x="252781" y="329695"/>
                </a:lnTo>
                <a:lnTo>
                  <a:pt x="247147" y="352363"/>
                </a:lnTo>
                <a:lnTo>
                  <a:pt x="240262" y="372945"/>
                </a:lnTo>
                <a:lnTo>
                  <a:pt x="227327" y="400125"/>
                </a:lnTo>
                <a:lnTo>
                  <a:pt x="210259" y="422301"/>
                </a:lnTo>
                <a:lnTo>
                  <a:pt x="189737" y="437431"/>
                </a:lnTo>
                <a:lnTo>
                  <a:pt x="165760" y="445516"/>
                </a:lnTo>
                <a:lnTo>
                  <a:pt x="148396" y="446992"/>
                </a:lnTo>
                <a:lnTo>
                  <a:pt x="135696" y="446992"/>
                </a:lnTo>
                <a:lnTo>
                  <a:pt x="122996" y="446992"/>
                </a:lnTo>
                <a:lnTo>
                  <a:pt x="110296" y="446992"/>
                </a:lnTo>
                <a:lnTo>
                  <a:pt x="97596" y="446992"/>
                </a:lnTo>
                <a:lnTo>
                  <a:pt x="95955" y="446992"/>
                </a:lnTo>
                <a:lnTo>
                  <a:pt x="95955" y="460124"/>
                </a:lnTo>
                <a:lnTo>
                  <a:pt x="95955" y="473257"/>
                </a:lnTo>
                <a:lnTo>
                  <a:pt x="95955" y="486389"/>
                </a:lnTo>
                <a:lnTo>
                  <a:pt x="95955" y="499521"/>
                </a:lnTo>
                <a:lnTo>
                  <a:pt x="95955" y="512653"/>
                </a:lnTo>
                <a:lnTo>
                  <a:pt x="95955" y="525786"/>
                </a:lnTo>
                <a:lnTo>
                  <a:pt x="95955" y="538918"/>
                </a:lnTo>
                <a:lnTo>
                  <a:pt x="95955" y="552050"/>
                </a:lnTo>
                <a:lnTo>
                  <a:pt x="95955" y="565183"/>
                </a:lnTo>
                <a:lnTo>
                  <a:pt x="95955" y="578315"/>
                </a:lnTo>
                <a:lnTo>
                  <a:pt x="95955" y="591447"/>
                </a:lnTo>
                <a:lnTo>
                  <a:pt x="95955" y="604579"/>
                </a:lnTo>
                <a:lnTo>
                  <a:pt x="95955" y="617712"/>
                </a:lnTo>
                <a:lnTo>
                  <a:pt x="95955" y="630844"/>
                </a:lnTo>
                <a:lnTo>
                  <a:pt x="95955" y="643976"/>
                </a:lnTo>
                <a:lnTo>
                  <a:pt x="95955" y="657108"/>
                </a:lnTo>
                <a:lnTo>
                  <a:pt x="95955" y="670241"/>
                </a:lnTo>
                <a:lnTo>
                  <a:pt x="95955" y="683373"/>
                </a:lnTo>
                <a:lnTo>
                  <a:pt x="95955" y="696505"/>
                </a:lnTo>
                <a:lnTo>
                  <a:pt x="95955" y="709637"/>
                </a:lnTo>
                <a:lnTo>
                  <a:pt x="83255" y="709637"/>
                </a:lnTo>
                <a:lnTo>
                  <a:pt x="70555" y="709637"/>
                </a:lnTo>
                <a:lnTo>
                  <a:pt x="57855" y="709637"/>
                </a:lnTo>
                <a:lnTo>
                  <a:pt x="45155" y="709637"/>
                </a:lnTo>
                <a:lnTo>
                  <a:pt x="32455" y="709637"/>
                </a:lnTo>
                <a:lnTo>
                  <a:pt x="19755" y="709637"/>
                </a:lnTo>
                <a:lnTo>
                  <a:pt x="7055" y="709637"/>
                </a:lnTo>
                <a:lnTo>
                  <a:pt x="0" y="709637"/>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57" name="object 57"/>
          <p:cNvSpPr/>
          <p:nvPr/>
        </p:nvSpPr>
        <p:spPr>
          <a:xfrm>
            <a:off x="7590455" y="553860"/>
            <a:ext cx="51769" cy="286448"/>
          </a:xfrm>
          <a:custGeom>
            <a:avLst/>
            <a:gdLst/>
            <a:ahLst/>
            <a:cxnLst/>
            <a:rect l="l" t="t" r="r" b="b"/>
            <a:pathLst>
              <a:path w="51769" h="381930">
                <a:moveTo>
                  <a:pt x="14928" y="361501"/>
                </a:moveTo>
                <a:lnTo>
                  <a:pt x="20674" y="349905"/>
                </a:lnTo>
                <a:lnTo>
                  <a:pt x="25988" y="337388"/>
                </a:lnTo>
                <a:lnTo>
                  <a:pt x="30869" y="323950"/>
                </a:lnTo>
                <a:lnTo>
                  <a:pt x="35317" y="309591"/>
                </a:lnTo>
                <a:lnTo>
                  <a:pt x="41230" y="286165"/>
                </a:lnTo>
                <a:lnTo>
                  <a:pt x="45840" y="261834"/>
                </a:lnTo>
                <a:lnTo>
                  <a:pt x="49134" y="236649"/>
                </a:lnTo>
                <a:lnTo>
                  <a:pt x="50287" y="223737"/>
                </a:lnTo>
                <a:lnTo>
                  <a:pt x="51110" y="210611"/>
                </a:lnTo>
                <a:lnTo>
                  <a:pt x="51604" y="197272"/>
                </a:lnTo>
                <a:lnTo>
                  <a:pt x="51769" y="183720"/>
                </a:lnTo>
                <a:lnTo>
                  <a:pt x="51749" y="179155"/>
                </a:lnTo>
                <a:lnTo>
                  <a:pt x="51455" y="165471"/>
                </a:lnTo>
                <a:lnTo>
                  <a:pt x="50804" y="152109"/>
                </a:lnTo>
                <a:lnTo>
                  <a:pt x="49799" y="139067"/>
                </a:lnTo>
                <a:lnTo>
                  <a:pt x="48437" y="126346"/>
                </a:lnTo>
                <a:lnTo>
                  <a:pt x="44647" y="101866"/>
                </a:lnTo>
                <a:lnTo>
                  <a:pt x="39434" y="78670"/>
                </a:lnTo>
                <a:lnTo>
                  <a:pt x="35861" y="66349"/>
                </a:lnTo>
                <a:lnTo>
                  <a:pt x="31421" y="53702"/>
                </a:lnTo>
                <a:lnTo>
                  <a:pt x="26367" y="41691"/>
                </a:lnTo>
                <a:lnTo>
                  <a:pt x="14413" y="19575"/>
                </a:lnTo>
                <a:lnTo>
                  <a:pt x="0" y="0"/>
                </a:lnTo>
                <a:lnTo>
                  <a:pt x="2138" y="381930"/>
                </a:lnTo>
                <a:lnTo>
                  <a:pt x="8749" y="372176"/>
                </a:lnTo>
                <a:lnTo>
                  <a:pt x="14928" y="361501"/>
                </a:lnTo>
                <a:close/>
              </a:path>
            </a:pathLst>
          </a:custGeom>
          <a:solidFill>
            <a:srgbClr val="AB30D5"/>
          </a:solidFill>
        </p:spPr>
        <p:txBody>
          <a:bodyPr wrap="square" lIns="0" tIns="0" rIns="0" bIns="0" rtlCol="0">
            <a:noAutofit/>
          </a:bodyPr>
          <a:lstStyle/>
          <a:p>
            <a:endParaRPr/>
          </a:p>
        </p:txBody>
      </p:sp>
      <p:sp>
        <p:nvSpPr>
          <p:cNvPr id="58" name="object 58"/>
          <p:cNvSpPr/>
          <p:nvPr/>
        </p:nvSpPr>
        <p:spPr>
          <a:xfrm>
            <a:off x="7361706" y="326747"/>
            <a:ext cx="230886" cy="547172"/>
          </a:xfrm>
          <a:custGeom>
            <a:avLst/>
            <a:gdLst/>
            <a:ahLst/>
            <a:cxnLst/>
            <a:rect l="l" t="t" r="r" b="b"/>
            <a:pathLst>
              <a:path w="230886" h="729562">
                <a:moveTo>
                  <a:pt x="12571" y="481083"/>
                </a:moveTo>
                <a:lnTo>
                  <a:pt x="0" y="482883"/>
                </a:lnTo>
                <a:lnTo>
                  <a:pt x="117" y="485897"/>
                </a:lnTo>
                <a:lnTo>
                  <a:pt x="864" y="500760"/>
                </a:lnTo>
                <a:lnTo>
                  <a:pt x="3143" y="529362"/>
                </a:lnTo>
                <a:lnTo>
                  <a:pt x="6469" y="556466"/>
                </a:lnTo>
                <a:lnTo>
                  <a:pt x="10840" y="582074"/>
                </a:lnTo>
                <a:lnTo>
                  <a:pt x="16258" y="606185"/>
                </a:lnTo>
                <a:lnTo>
                  <a:pt x="22722" y="628799"/>
                </a:lnTo>
                <a:lnTo>
                  <a:pt x="30232" y="649916"/>
                </a:lnTo>
                <a:lnTo>
                  <a:pt x="42211" y="675360"/>
                </a:lnTo>
                <a:lnTo>
                  <a:pt x="58226" y="696773"/>
                </a:lnTo>
                <a:lnTo>
                  <a:pt x="77968" y="712833"/>
                </a:lnTo>
                <a:lnTo>
                  <a:pt x="101439" y="723539"/>
                </a:lnTo>
                <a:lnTo>
                  <a:pt x="128638" y="728893"/>
                </a:lnTo>
                <a:lnTo>
                  <a:pt x="143635" y="729562"/>
                </a:lnTo>
                <a:lnTo>
                  <a:pt x="148062" y="729489"/>
                </a:lnTo>
                <a:lnTo>
                  <a:pt x="174494" y="725563"/>
                </a:lnTo>
                <a:lnTo>
                  <a:pt x="197836" y="715664"/>
                </a:lnTo>
                <a:lnTo>
                  <a:pt x="218088" y="699790"/>
                </a:lnTo>
                <a:lnTo>
                  <a:pt x="230886" y="684747"/>
                </a:lnTo>
                <a:lnTo>
                  <a:pt x="228748" y="302817"/>
                </a:lnTo>
                <a:lnTo>
                  <a:pt x="217328" y="290945"/>
                </a:lnTo>
                <a:lnTo>
                  <a:pt x="199740" y="276334"/>
                </a:lnTo>
                <a:lnTo>
                  <a:pt x="178324" y="261806"/>
                </a:lnTo>
                <a:lnTo>
                  <a:pt x="153080" y="247360"/>
                </a:lnTo>
                <a:lnTo>
                  <a:pt x="135272" y="238311"/>
                </a:lnTo>
                <a:lnTo>
                  <a:pt x="122341" y="230589"/>
                </a:lnTo>
                <a:lnTo>
                  <a:pt x="112952" y="222499"/>
                </a:lnTo>
                <a:lnTo>
                  <a:pt x="107105" y="214043"/>
                </a:lnTo>
                <a:lnTo>
                  <a:pt x="104798" y="208881"/>
                </a:lnTo>
                <a:lnTo>
                  <a:pt x="101407" y="196792"/>
                </a:lnTo>
                <a:lnTo>
                  <a:pt x="100277" y="183582"/>
                </a:lnTo>
                <a:lnTo>
                  <a:pt x="100303" y="181052"/>
                </a:lnTo>
                <a:lnTo>
                  <a:pt x="101433" y="167364"/>
                </a:lnTo>
                <a:lnTo>
                  <a:pt x="104238" y="155067"/>
                </a:lnTo>
                <a:lnTo>
                  <a:pt x="108719" y="144161"/>
                </a:lnTo>
                <a:lnTo>
                  <a:pt x="111438" y="139662"/>
                </a:lnTo>
                <a:lnTo>
                  <a:pt x="109963" y="0"/>
                </a:lnTo>
                <a:lnTo>
                  <a:pt x="86488" y="9233"/>
                </a:lnTo>
                <a:lnTo>
                  <a:pt x="67059" y="23934"/>
                </a:lnTo>
                <a:lnTo>
                  <a:pt x="53103" y="40444"/>
                </a:lnTo>
                <a:lnTo>
                  <a:pt x="40276" y="61732"/>
                </a:lnTo>
                <a:lnTo>
                  <a:pt x="29825" y="86566"/>
                </a:lnTo>
                <a:lnTo>
                  <a:pt x="25491" y="100313"/>
                </a:lnTo>
                <a:lnTo>
                  <a:pt x="21746" y="114644"/>
                </a:lnTo>
                <a:lnTo>
                  <a:pt x="16811" y="139136"/>
                </a:lnTo>
                <a:lnTo>
                  <a:pt x="13521" y="164347"/>
                </a:lnTo>
                <a:lnTo>
                  <a:pt x="11876" y="190277"/>
                </a:lnTo>
                <a:lnTo>
                  <a:pt x="11671" y="203512"/>
                </a:lnTo>
                <a:lnTo>
                  <a:pt x="11885" y="218097"/>
                </a:lnTo>
                <a:lnTo>
                  <a:pt x="12547" y="232521"/>
                </a:lnTo>
                <a:lnTo>
                  <a:pt x="15215" y="259899"/>
                </a:lnTo>
                <a:lnTo>
                  <a:pt x="19673" y="285319"/>
                </a:lnTo>
                <a:lnTo>
                  <a:pt x="25923" y="308780"/>
                </a:lnTo>
                <a:lnTo>
                  <a:pt x="33965" y="330284"/>
                </a:lnTo>
                <a:lnTo>
                  <a:pt x="43174" y="348754"/>
                </a:lnTo>
                <a:lnTo>
                  <a:pt x="56810" y="369110"/>
                </a:lnTo>
                <a:lnTo>
                  <a:pt x="73460" y="387688"/>
                </a:lnTo>
                <a:lnTo>
                  <a:pt x="93124" y="404489"/>
                </a:lnTo>
                <a:lnTo>
                  <a:pt x="115802" y="419513"/>
                </a:lnTo>
                <a:lnTo>
                  <a:pt x="128271" y="426359"/>
                </a:lnTo>
                <a:lnTo>
                  <a:pt x="128678" y="426564"/>
                </a:lnTo>
                <a:lnTo>
                  <a:pt x="142785" y="434360"/>
                </a:lnTo>
                <a:lnTo>
                  <a:pt x="154683" y="442348"/>
                </a:lnTo>
                <a:lnTo>
                  <a:pt x="164371" y="450527"/>
                </a:lnTo>
                <a:lnTo>
                  <a:pt x="171850" y="458897"/>
                </a:lnTo>
                <a:lnTo>
                  <a:pt x="177120" y="467458"/>
                </a:lnTo>
                <a:lnTo>
                  <a:pt x="181614" y="478456"/>
                </a:lnTo>
                <a:lnTo>
                  <a:pt x="184933" y="490502"/>
                </a:lnTo>
                <a:lnTo>
                  <a:pt x="186924" y="503282"/>
                </a:lnTo>
                <a:lnTo>
                  <a:pt x="187587" y="516797"/>
                </a:lnTo>
                <a:lnTo>
                  <a:pt x="187579" y="518347"/>
                </a:lnTo>
                <a:lnTo>
                  <a:pt x="186780" y="531955"/>
                </a:lnTo>
                <a:lnTo>
                  <a:pt x="184669" y="544735"/>
                </a:lnTo>
                <a:lnTo>
                  <a:pt x="181248" y="556686"/>
                </a:lnTo>
                <a:lnTo>
                  <a:pt x="176516" y="567809"/>
                </a:lnTo>
                <a:lnTo>
                  <a:pt x="167916" y="580214"/>
                </a:lnTo>
                <a:lnTo>
                  <a:pt x="157472" y="587414"/>
                </a:lnTo>
                <a:lnTo>
                  <a:pt x="144979" y="589814"/>
                </a:lnTo>
                <a:lnTo>
                  <a:pt x="136764" y="588779"/>
                </a:lnTo>
                <a:lnTo>
                  <a:pt x="126579" y="584055"/>
                </a:lnTo>
                <a:lnTo>
                  <a:pt x="117521" y="575509"/>
                </a:lnTo>
                <a:lnTo>
                  <a:pt x="109591" y="563140"/>
                </a:lnTo>
                <a:lnTo>
                  <a:pt x="102789" y="546949"/>
                </a:lnTo>
                <a:lnTo>
                  <a:pt x="99630" y="536276"/>
                </a:lnTo>
                <a:lnTo>
                  <a:pt x="97209" y="525554"/>
                </a:lnTo>
                <a:lnTo>
                  <a:pt x="95112" y="513555"/>
                </a:lnTo>
                <a:lnTo>
                  <a:pt x="93340" y="500277"/>
                </a:lnTo>
                <a:lnTo>
                  <a:pt x="91892" y="485722"/>
                </a:lnTo>
                <a:lnTo>
                  <a:pt x="90769" y="469889"/>
                </a:lnTo>
                <a:lnTo>
                  <a:pt x="88002" y="470285"/>
                </a:lnTo>
                <a:lnTo>
                  <a:pt x="75431" y="472085"/>
                </a:lnTo>
                <a:lnTo>
                  <a:pt x="62859" y="473885"/>
                </a:lnTo>
                <a:lnTo>
                  <a:pt x="50287" y="475685"/>
                </a:lnTo>
                <a:lnTo>
                  <a:pt x="37715" y="477484"/>
                </a:lnTo>
                <a:lnTo>
                  <a:pt x="25143" y="479284"/>
                </a:lnTo>
                <a:lnTo>
                  <a:pt x="12571" y="481083"/>
                </a:lnTo>
                <a:close/>
              </a:path>
            </a:pathLst>
          </a:custGeom>
          <a:solidFill>
            <a:srgbClr val="AB30D5"/>
          </a:solidFill>
        </p:spPr>
        <p:txBody>
          <a:bodyPr wrap="square" lIns="0" tIns="0" rIns="0" bIns="0" rtlCol="0">
            <a:noAutofit/>
          </a:bodyPr>
          <a:lstStyle/>
          <a:p>
            <a:endParaRPr/>
          </a:p>
        </p:txBody>
      </p:sp>
      <p:sp>
        <p:nvSpPr>
          <p:cNvPr id="59" name="object 59"/>
          <p:cNvSpPr/>
          <p:nvPr/>
        </p:nvSpPr>
        <p:spPr>
          <a:xfrm>
            <a:off x="7471670" y="323851"/>
            <a:ext cx="160613" cy="167993"/>
          </a:xfrm>
          <a:custGeom>
            <a:avLst/>
            <a:gdLst/>
            <a:ahLst/>
            <a:cxnLst/>
            <a:rect l="l" t="t" r="r" b="b"/>
            <a:pathLst>
              <a:path w="160613" h="223991">
                <a:moveTo>
                  <a:pt x="23865" y="131818"/>
                </a:moveTo>
                <a:lnTo>
                  <a:pt x="36695" y="134384"/>
                </a:lnTo>
                <a:lnTo>
                  <a:pt x="47106" y="141697"/>
                </a:lnTo>
                <a:lnTo>
                  <a:pt x="55621" y="153761"/>
                </a:lnTo>
                <a:lnTo>
                  <a:pt x="58183" y="159206"/>
                </a:lnTo>
                <a:lnTo>
                  <a:pt x="61678" y="168869"/>
                </a:lnTo>
                <a:lnTo>
                  <a:pt x="64678" y="180179"/>
                </a:lnTo>
                <a:lnTo>
                  <a:pt x="67183" y="193136"/>
                </a:lnTo>
                <a:lnTo>
                  <a:pt x="69193" y="207740"/>
                </a:lnTo>
                <a:lnTo>
                  <a:pt x="70709" y="223991"/>
                </a:lnTo>
                <a:lnTo>
                  <a:pt x="72519" y="223745"/>
                </a:lnTo>
                <a:lnTo>
                  <a:pt x="85104" y="222040"/>
                </a:lnTo>
                <a:lnTo>
                  <a:pt x="97689" y="220334"/>
                </a:lnTo>
                <a:lnTo>
                  <a:pt x="110274" y="218628"/>
                </a:lnTo>
                <a:lnTo>
                  <a:pt x="122858" y="216922"/>
                </a:lnTo>
                <a:lnTo>
                  <a:pt x="135443" y="215216"/>
                </a:lnTo>
                <a:lnTo>
                  <a:pt x="148028" y="213510"/>
                </a:lnTo>
                <a:lnTo>
                  <a:pt x="160613" y="211804"/>
                </a:lnTo>
                <a:lnTo>
                  <a:pt x="160595" y="211460"/>
                </a:lnTo>
                <a:lnTo>
                  <a:pt x="159532" y="194853"/>
                </a:lnTo>
                <a:lnTo>
                  <a:pt x="158172" y="178951"/>
                </a:lnTo>
                <a:lnTo>
                  <a:pt x="156515" y="163756"/>
                </a:lnTo>
                <a:lnTo>
                  <a:pt x="154560" y="149267"/>
                </a:lnTo>
                <a:lnTo>
                  <a:pt x="152308" y="135484"/>
                </a:lnTo>
                <a:lnTo>
                  <a:pt x="149758" y="122408"/>
                </a:lnTo>
                <a:lnTo>
                  <a:pt x="146910" y="110038"/>
                </a:lnTo>
                <a:lnTo>
                  <a:pt x="143766" y="98374"/>
                </a:lnTo>
                <a:lnTo>
                  <a:pt x="140323" y="87416"/>
                </a:lnTo>
                <a:lnTo>
                  <a:pt x="136583" y="77164"/>
                </a:lnTo>
                <a:lnTo>
                  <a:pt x="132546" y="67619"/>
                </a:lnTo>
                <a:lnTo>
                  <a:pt x="128211" y="58780"/>
                </a:lnTo>
                <a:lnTo>
                  <a:pt x="123579" y="50647"/>
                </a:lnTo>
                <a:lnTo>
                  <a:pt x="114160" y="37270"/>
                </a:lnTo>
                <a:lnTo>
                  <a:pt x="105127" y="27382"/>
                </a:lnTo>
                <a:lnTo>
                  <a:pt x="95249" y="19015"/>
                </a:lnTo>
                <a:lnTo>
                  <a:pt x="84524" y="12169"/>
                </a:lnTo>
                <a:lnTo>
                  <a:pt x="72953" y="6845"/>
                </a:lnTo>
                <a:lnTo>
                  <a:pt x="60537" y="3042"/>
                </a:lnTo>
                <a:lnTo>
                  <a:pt x="47274" y="760"/>
                </a:lnTo>
                <a:lnTo>
                  <a:pt x="33165" y="0"/>
                </a:lnTo>
                <a:lnTo>
                  <a:pt x="27522" y="97"/>
                </a:lnTo>
                <a:lnTo>
                  <a:pt x="13255" y="1296"/>
                </a:lnTo>
                <a:lnTo>
                  <a:pt x="0" y="3862"/>
                </a:lnTo>
                <a:lnTo>
                  <a:pt x="1475" y="143524"/>
                </a:lnTo>
                <a:lnTo>
                  <a:pt x="11184" y="134744"/>
                </a:lnTo>
                <a:lnTo>
                  <a:pt x="23865" y="131818"/>
                </a:lnTo>
                <a:close/>
              </a:path>
            </a:pathLst>
          </a:custGeom>
          <a:solidFill>
            <a:srgbClr val="AB30D5"/>
          </a:solidFill>
        </p:spPr>
        <p:txBody>
          <a:bodyPr wrap="square" lIns="0" tIns="0" rIns="0" bIns="0" rtlCol="0">
            <a:noAutofit/>
          </a:bodyPr>
          <a:lstStyle/>
          <a:p>
            <a:endParaRPr/>
          </a:p>
        </p:txBody>
      </p:sp>
      <p:sp>
        <p:nvSpPr>
          <p:cNvPr id="60" name="object 60"/>
          <p:cNvSpPr/>
          <p:nvPr/>
        </p:nvSpPr>
        <p:spPr>
          <a:xfrm>
            <a:off x="7361708" y="323851"/>
            <a:ext cx="280517" cy="550069"/>
          </a:xfrm>
          <a:custGeom>
            <a:avLst/>
            <a:gdLst/>
            <a:ahLst/>
            <a:cxnLst/>
            <a:rect l="l" t="t" r="r" b="b"/>
            <a:pathLst>
              <a:path w="280517" h="733425">
                <a:moveTo>
                  <a:pt x="143128" y="0"/>
                </a:moveTo>
                <a:lnTo>
                  <a:pt x="157237" y="760"/>
                </a:lnTo>
                <a:lnTo>
                  <a:pt x="170500" y="3042"/>
                </a:lnTo>
                <a:lnTo>
                  <a:pt x="182917" y="6845"/>
                </a:lnTo>
                <a:lnTo>
                  <a:pt x="194488" y="12170"/>
                </a:lnTo>
                <a:lnTo>
                  <a:pt x="205212" y="19015"/>
                </a:lnTo>
                <a:lnTo>
                  <a:pt x="215091" y="27382"/>
                </a:lnTo>
                <a:lnTo>
                  <a:pt x="224124" y="37270"/>
                </a:lnTo>
                <a:lnTo>
                  <a:pt x="232310" y="48679"/>
                </a:lnTo>
                <a:lnTo>
                  <a:pt x="238175" y="58780"/>
                </a:lnTo>
                <a:lnTo>
                  <a:pt x="242510" y="67619"/>
                </a:lnTo>
                <a:lnTo>
                  <a:pt x="246547" y="77165"/>
                </a:lnTo>
                <a:lnTo>
                  <a:pt x="250287" y="87416"/>
                </a:lnTo>
                <a:lnTo>
                  <a:pt x="253729" y="98374"/>
                </a:lnTo>
                <a:lnTo>
                  <a:pt x="256874" y="110038"/>
                </a:lnTo>
                <a:lnTo>
                  <a:pt x="259721" y="122408"/>
                </a:lnTo>
                <a:lnTo>
                  <a:pt x="262270" y="135485"/>
                </a:lnTo>
                <a:lnTo>
                  <a:pt x="264523" y="149268"/>
                </a:lnTo>
                <a:lnTo>
                  <a:pt x="266477" y="163757"/>
                </a:lnTo>
                <a:lnTo>
                  <a:pt x="268135" y="178952"/>
                </a:lnTo>
                <a:lnTo>
                  <a:pt x="269495" y="194853"/>
                </a:lnTo>
                <a:lnTo>
                  <a:pt x="270557" y="211461"/>
                </a:lnTo>
                <a:lnTo>
                  <a:pt x="270576" y="211804"/>
                </a:lnTo>
                <a:lnTo>
                  <a:pt x="257991" y="213510"/>
                </a:lnTo>
                <a:lnTo>
                  <a:pt x="245406" y="215216"/>
                </a:lnTo>
                <a:lnTo>
                  <a:pt x="232821" y="216922"/>
                </a:lnTo>
                <a:lnTo>
                  <a:pt x="220237" y="218628"/>
                </a:lnTo>
                <a:lnTo>
                  <a:pt x="207652" y="220334"/>
                </a:lnTo>
                <a:lnTo>
                  <a:pt x="195067" y="222040"/>
                </a:lnTo>
                <a:lnTo>
                  <a:pt x="182481" y="223746"/>
                </a:lnTo>
                <a:lnTo>
                  <a:pt x="180671" y="223992"/>
                </a:lnTo>
                <a:lnTo>
                  <a:pt x="179156" y="207741"/>
                </a:lnTo>
                <a:lnTo>
                  <a:pt x="177146" y="193137"/>
                </a:lnTo>
                <a:lnTo>
                  <a:pt x="174641" y="180180"/>
                </a:lnTo>
                <a:lnTo>
                  <a:pt x="171641" y="168870"/>
                </a:lnTo>
                <a:lnTo>
                  <a:pt x="168146" y="159207"/>
                </a:lnTo>
                <a:lnTo>
                  <a:pt x="165585" y="153762"/>
                </a:lnTo>
                <a:lnTo>
                  <a:pt x="157068" y="141698"/>
                </a:lnTo>
                <a:lnTo>
                  <a:pt x="146658" y="134384"/>
                </a:lnTo>
                <a:lnTo>
                  <a:pt x="134352" y="131822"/>
                </a:lnTo>
                <a:lnTo>
                  <a:pt x="133828" y="131818"/>
                </a:lnTo>
                <a:lnTo>
                  <a:pt x="121148" y="134745"/>
                </a:lnTo>
                <a:lnTo>
                  <a:pt x="111438" y="143525"/>
                </a:lnTo>
                <a:lnTo>
                  <a:pt x="108719" y="148024"/>
                </a:lnTo>
                <a:lnTo>
                  <a:pt x="104238" y="158930"/>
                </a:lnTo>
                <a:lnTo>
                  <a:pt x="101433" y="171228"/>
                </a:lnTo>
                <a:lnTo>
                  <a:pt x="100303" y="184916"/>
                </a:lnTo>
                <a:lnTo>
                  <a:pt x="100277" y="187444"/>
                </a:lnTo>
                <a:lnTo>
                  <a:pt x="101407" y="200655"/>
                </a:lnTo>
                <a:lnTo>
                  <a:pt x="104797" y="212743"/>
                </a:lnTo>
                <a:lnTo>
                  <a:pt x="107105" y="217906"/>
                </a:lnTo>
                <a:lnTo>
                  <a:pt x="112951" y="226362"/>
                </a:lnTo>
                <a:lnTo>
                  <a:pt x="122340" y="234452"/>
                </a:lnTo>
                <a:lnTo>
                  <a:pt x="135271" y="242174"/>
                </a:lnTo>
                <a:lnTo>
                  <a:pt x="139023" y="244031"/>
                </a:lnTo>
                <a:lnTo>
                  <a:pt x="153080" y="251223"/>
                </a:lnTo>
                <a:lnTo>
                  <a:pt x="178324" y="265669"/>
                </a:lnTo>
                <a:lnTo>
                  <a:pt x="199739" y="280197"/>
                </a:lnTo>
                <a:lnTo>
                  <a:pt x="217327" y="294809"/>
                </a:lnTo>
                <a:lnTo>
                  <a:pt x="228747" y="306680"/>
                </a:lnTo>
                <a:lnTo>
                  <a:pt x="243160" y="326255"/>
                </a:lnTo>
                <a:lnTo>
                  <a:pt x="255114" y="348372"/>
                </a:lnTo>
                <a:lnTo>
                  <a:pt x="264608" y="373030"/>
                </a:lnTo>
                <a:lnTo>
                  <a:pt x="270966" y="396787"/>
                </a:lnTo>
                <a:lnTo>
                  <a:pt x="275468" y="420625"/>
                </a:lnTo>
                <a:lnTo>
                  <a:pt x="278547" y="445747"/>
                </a:lnTo>
                <a:lnTo>
                  <a:pt x="280203" y="472151"/>
                </a:lnTo>
                <a:lnTo>
                  <a:pt x="280517" y="490400"/>
                </a:lnTo>
                <a:lnTo>
                  <a:pt x="280352" y="503952"/>
                </a:lnTo>
                <a:lnTo>
                  <a:pt x="279035" y="530417"/>
                </a:lnTo>
                <a:lnTo>
                  <a:pt x="276400" y="556028"/>
                </a:lnTo>
                <a:lnTo>
                  <a:pt x="272448" y="580787"/>
                </a:lnTo>
                <a:lnTo>
                  <a:pt x="267179" y="604692"/>
                </a:lnTo>
                <a:lnTo>
                  <a:pt x="259617" y="630630"/>
                </a:lnTo>
                <a:lnTo>
                  <a:pt x="249422" y="656585"/>
                </a:lnTo>
                <a:lnTo>
                  <a:pt x="237497" y="678856"/>
                </a:lnTo>
                <a:lnTo>
                  <a:pt x="223842" y="697442"/>
                </a:lnTo>
                <a:lnTo>
                  <a:pt x="208347" y="712336"/>
                </a:lnTo>
                <a:lnTo>
                  <a:pt x="186550" y="725223"/>
                </a:lnTo>
                <a:lnTo>
                  <a:pt x="161663" y="732136"/>
                </a:lnTo>
                <a:lnTo>
                  <a:pt x="143635" y="733425"/>
                </a:lnTo>
                <a:lnTo>
                  <a:pt x="128638" y="732755"/>
                </a:lnTo>
                <a:lnTo>
                  <a:pt x="101439" y="727402"/>
                </a:lnTo>
                <a:lnTo>
                  <a:pt x="77968" y="716696"/>
                </a:lnTo>
                <a:lnTo>
                  <a:pt x="58225" y="700636"/>
                </a:lnTo>
                <a:lnTo>
                  <a:pt x="42211" y="679224"/>
                </a:lnTo>
                <a:lnTo>
                  <a:pt x="34378" y="663775"/>
                </a:lnTo>
                <a:lnTo>
                  <a:pt x="26345" y="643407"/>
                </a:lnTo>
                <a:lnTo>
                  <a:pt x="19358" y="621542"/>
                </a:lnTo>
                <a:lnTo>
                  <a:pt x="13417" y="598179"/>
                </a:lnTo>
                <a:lnTo>
                  <a:pt x="8523" y="573320"/>
                </a:lnTo>
                <a:lnTo>
                  <a:pt x="4675" y="546963"/>
                </a:lnTo>
                <a:lnTo>
                  <a:pt x="1873" y="519110"/>
                </a:lnTo>
                <a:lnTo>
                  <a:pt x="117" y="489760"/>
                </a:lnTo>
                <a:lnTo>
                  <a:pt x="0" y="486745"/>
                </a:lnTo>
                <a:lnTo>
                  <a:pt x="12572" y="484946"/>
                </a:lnTo>
                <a:lnTo>
                  <a:pt x="25144" y="483146"/>
                </a:lnTo>
                <a:lnTo>
                  <a:pt x="37715" y="481347"/>
                </a:lnTo>
                <a:lnTo>
                  <a:pt x="50287" y="479547"/>
                </a:lnTo>
                <a:lnTo>
                  <a:pt x="62859" y="477747"/>
                </a:lnTo>
                <a:lnTo>
                  <a:pt x="75431" y="475948"/>
                </a:lnTo>
                <a:lnTo>
                  <a:pt x="88003" y="474148"/>
                </a:lnTo>
                <a:lnTo>
                  <a:pt x="90768" y="473752"/>
                </a:lnTo>
                <a:lnTo>
                  <a:pt x="91891" y="489586"/>
                </a:lnTo>
                <a:lnTo>
                  <a:pt x="93339" y="504141"/>
                </a:lnTo>
                <a:lnTo>
                  <a:pt x="95112" y="517418"/>
                </a:lnTo>
                <a:lnTo>
                  <a:pt x="97208" y="529417"/>
                </a:lnTo>
                <a:lnTo>
                  <a:pt x="99630" y="540139"/>
                </a:lnTo>
                <a:lnTo>
                  <a:pt x="102376" y="549582"/>
                </a:lnTo>
                <a:lnTo>
                  <a:pt x="109591" y="567003"/>
                </a:lnTo>
                <a:lnTo>
                  <a:pt x="117521" y="579372"/>
                </a:lnTo>
                <a:lnTo>
                  <a:pt x="126578" y="587918"/>
                </a:lnTo>
                <a:lnTo>
                  <a:pt x="136764" y="592642"/>
                </a:lnTo>
                <a:lnTo>
                  <a:pt x="144979" y="593677"/>
                </a:lnTo>
                <a:lnTo>
                  <a:pt x="157471" y="591277"/>
                </a:lnTo>
                <a:lnTo>
                  <a:pt x="167914" y="584077"/>
                </a:lnTo>
                <a:lnTo>
                  <a:pt x="176310" y="572076"/>
                </a:lnTo>
                <a:lnTo>
                  <a:pt x="181248" y="560549"/>
                </a:lnTo>
                <a:lnTo>
                  <a:pt x="184669" y="548598"/>
                </a:lnTo>
                <a:lnTo>
                  <a:pt x="186780" y="535818"/>
                </a:lnTo>
                <a:lnTo>
                  <a:pt x="187579" y="522210"/>
                </a:lnTo>
                <a:lnTo>
                  <a:pt x="187587" y="520660"/>
                </a:lnTo>
                <a:lnTo>
                  <a:pt x="186924" y="507145"/>
                </a:lnTo>
                <a:lnTo>
                  <a:pt x="184933" y="494365"/>
                </a:lnTo>
                <a:lnTo>
                  <a:pt x="181615" y="482319"/>
                </a:lnTo>
                <a:lnTo>
                  <a:pt x="177120" y="471321"/>
                </a:lnTo>
                <a:lnTo>
                  <a:pt x="171851" y="462760"/>
                </a:lnTo>
                <a:lnTo>
                  <a:pt x="164372" y="454390"/>
                </a:lnTo>
                <a:lnTo>
                  <a:pt x="154683" y="446211"/>
                </a:lnTo>
                <a:lnTo>
                  <a:pt x="142786" y="438224"/>
                </a:lnTo>
                <a:lnTo>
                  <a:pt x="128678" y="430427"/>
                </a:lnTo>
                <a:lnTo>
                  <a:pt x="128269" y="430221"/>
                </a:lnTo>
                <a:lnTo>
                  <a:pt x="115801" y="423376"/>
                </a:lnTo>
                <a:lnTo>
                  <a:pt x="93123" y="408352"/>
                </a:lnTo>
                <a:lnTo>
                  <a:pt x="73460" y="391550"/>
                </a:lnTo>
                <a:lnTo>
                  <a:pt x="56810" y="372972"/>
                </a:lnTo>
                <a:lnTo>
                  <a:pt x="43174" y="352616"/>
                </a:lnTo>
                <a:lnTo>
                  <a:pt x="33964" y="334147"/>
                </a:lnTo>
                <a:lnTo>
                  <a:pt x="25923" y="312643"/>
                </a:lnTo>
                <a:lnTo>
                  <a:pt x="19672" y="289182"/>
                </a:lnTo>
                <a:lnTo>
                  <a:pt x="15214" y="263762"/>
                </a:lnTo>
                <a:lnTo>
                  <a:pt x="12546" y="236384"/>
                </a:lnTo>
                <a:lnTo>
                  <a:pt x="11884" y="221961"/>
                </a:lnTo>
                <a:lnTo>
                  <a:pt x="11670" y="207375"/>
                </a:lnTo>
                <a:lnTo>
                  <a:pt x="11875" y="194140"/>
                </a:lnTo>
                <a:lnTo>
                  <a:pt x="13520" y="168211"/>
                </a:lnTo>
                <a:lnTo>
                  <a:pt x="16810" y="143000"/>
                </a:lnTo>
                <a:lnTo>
                  <a:pt x="21745" y="118508"/>
                </a:lnTo>
                <a:lnTo>
                  <a:pt x="25491" y="104175"/>
                </a:lnTo>
                <a:lnTo>
                  <a:pt x="29825" y="90428"/>
                </a:lnTo>
                <a:lnTo>
                  <a:pt x="40275" y="65594"/>
                </a:lnTo>
                <a:lnTo>
                  <a:pt x="53103" y="44306"/>
                </a:lnTo>
                <a:lnTo>
                  <a:pt x="67059" y="27797"/>
                </a:lnTo>
                <a:lnTo>
                  <a:pt x="86488" y="13095"/>
                </a:lnTo>
                <a:lnTo>
                  <a:pt x="109963" y="3862"/>
                </a:lnTo>
                <a:lnTo>
                  <a:pt x="137486" y="97"/>
                </a:lnTo>
                <a:lnTo>
                  <a:pt x="143128" y="0"/>
                </a:lnTo>
                <a:close/>
              </a:path>
            </a:pathLst>
          </a:custGeom>
          <a:ln w="12700">
            <a:solidFill>
              <a:srgbClr val="000000"/>
            </a:solidFill>
          </a:ln>
        </p:spPr>
        <p:txBody>
          <a:bodyPr wrap="square" lIns="0" tIns="0" rIns="0" bIns="0" rtlCol="0">
            <a:noAutofit/>
          </a:bodyPr>
          <a:lstStyle/>
          <a:p>
            <a:endParaRPr/>
          </a:p>
        </p:txBody>
      </p:sp>
      <p:sp>
        <p:nvSpPr>
          <p:cNvPr id="38" name="object 38"/>
          <p:cNvSpPr/>
          <p:nvPr/>
        </p:nvSpPr>
        <p:spPr>
          <a:xfrm>
            <a:off x="6293761" y="553860"/>
            <a:ext cx="51770" cy="286448"/>
          </a:xfrm>
          <a:custGeom>
            <a:avLst/>
            <a:gdLst/>
            <a:ahLst/>
            <a:cxnLst/>
            <a:rect l="l" t="t" r="r" b="b"/>
            <a:pathLst>
              <a:path w="51770" h="381930">
                <a:moveTo>
                  <a:pt x="14928" y="361501"/>
                </a:moveTo>
                <a:lnTo>
                  <a:pt x="20674" y="349905"/>
                </a:lnTo>
                <a:lnTo>
                  <a:pt x="25988" y="337388"/>
                </a:lnTo>
                <a:lnTo>
                  <a:pt x="30869" y="323950"/>
                </a:lnTo>
                <a:lnTo>
                  <a:pt x="35318" y="309591"/>
                </a:lnTo>
                <a:lnTo>
                  <a:pt x="41231" y="286165"/>
                </a:lnTo>
                <a:lnTo>
                  <a:pt x="45842" y="261834"/>
                </a:lnTo>
                <a:lnTo>
                  <a:pt x="49135" y="236649"/>
                </a:lnTo>
                <a:lnTo>
                  <a:pt x="50288" y="223737"/>
                </a:lnTo>
                <a:lnTo>
                  <a:pt x="51111" y="210611"/>
                </a:lnTo>
                <a:lnTo>
                  <a:pt x="51605" y="197272"/>
                </a:lnTo>
                <a:lnTo>
                  <a:pt x="51770" y="183720"/>
                </a:lnTo>
                <a:lnTo>
                  <a:pt x="51751" y="179155"/>
                </a:lnTo>
                <a:lnTo>
                  <a:pt x="51456" y="165471"/>
                </a:lnTo>
                <a:lnTo>
                  <a:pt x="50805" y="152108"/>
                </a:lnTo>
                <a:lnTo>
                  <a:pt x="49799" y="139067"/>
                </a:lnTo>
                <a:lnTo>
                  <a:pt x="48438" y="126346"/>
                </a:lnTo>
                <a:lnTo>
                  <a:pt x="44647" y="101866"/>
                </a:lnTo>
                <a:lnTo>
                  <a:pt x="39434" y="78670"/>
                </a:lnTo>
                <a:lnTo>
                  <a:pt x="35861" y="66349"/>
                </a:lnTo>
                <a:lnTo>
                  <a:pt x="31421" y="53702"/>
                </a:lnTo>
                <a:lnTo>
                  <a:pt x="26367" y="41691"/>
                </a:lnTo>
                <a:lnTo>
                  <a:pt x="14413" y="19575"/>
                </a:lnTo>
                <a:lnTo>
                  <a:pt x="0" y="0"/>
                </a:lnTo>
                <a:lnTo>
                  <a:pt x="2138" y="381930"/>
                </a:lnTo>
                <a:lnTo>
                  <a:pt x="8749" y="372176"/>
                </a:lnTo>
                <a:lnTo>
                  <a:pt x="14928" y="361501"/>
                </a:lnTo>
                <a:close/>
              </a:path>
            </a:pathLst>
          </a:custGeom>
          <a:solidFill>
            <a:srgbClr val="AB30D5"/>
          </a:solidFill>
        </p:spPr>
        <p:txBody>
          <a:bodyPr wrap="square" lIns="0" tIns="0" rIns="0" bIns="0" rtlCol="0">
            <a:noAutofit/>
          </a:bodyPr>
          <a:lstStyle/>
          <a:p>
            <a:endParaRPr/>
          </a:p>
        </p:txBody>
      </p:sp>
      <p:sp>
        <p:nvSpPr>
          <p:cNvPr id="39" name="object 39"/>
          <p:cNvSpPr/>
          <p:nvPr/>
        </p:nvSpPr>
        <p:spPr>
          <a:xfrm>
            <a:off x="6065014" y="326747"/>
            <a:ext cx="230885" cy="547172"/>
          </a:xfrm>
          <a:custGeom>
            <a:avLst/>
            <a:gdLst/>
            <a:ahLst/>
            <a:cxnLst/>
            <a:rect l="l" t="t" r="r" b="b"/>
            <a:pathLst>
              <a:path w="230885" h="729562">
                <a:moveTo>
                  <a:pt x="12571" y="481083"/>
                </a:moveTo>
                <a:lnTo>
                  <a:pt x="0" y="482883"/>
                </a:lnTo>
                <a:lnTo>
                  <a:pt x="117" y="485897"/>
                </a:lnTo>
                <a:lnTo>
                  <a:pt x="864" y="500759"/>
                </a:lnTo>
                <a:lnTo>
                  <a:pt x="3143" y="529361"/>
                </a:lnTo>
                <a:lnTo>
                  <a:pt x="6468" y="556466"/>
                </a:lnTo>
                <a:lnTo>
                  <a:pt x="10839" y="582074"/>
                </a:lnTo>
                <a:lnTo>
                  <a:pt x="16257" y="606185"/>
                </a:lnTo>
                <a:lnTo>
                  <a:pt x="22721" y="628799"/>
                </a:lnTo>
                <a:lnTo>
                  <a:pt x="30231" y="649916"/>
                </a:lnTo>
                <a:lnTo>
                  <a:pt x="42211" y="675361"/>
                </a:lnTo>
                <a:lnTo>
                  <a:pt x="58225" y="696773"/>
                </a:lnTo>
                <a:lnTo>
                  <a:pt x="77968" y="712833"/>
                </a:lnTo>
                <a:lnTo>
                  <a:pt x="101439" y="723539"/>
                </a:lnTo>
                <a:lnTo>
                  <a:pt x="128638" y="728893"/>
                </a:lnTo>
                <a:lnTo>
                  <a:pt x="143635" y="729562"/>
                </a:lnTo>
                <a:lnTo>
                  <a:pt x="148061" y="729489"/>
                </a:lnTo>
                <a:lnTo>
                  <a:pt x="174493" y="725563"/>
                </a:lnTo>
                <a:lnTo>
                  <a:pt x="197835" y="715664"/>
                </a:lnTo>
                <a:lnTo>
                  <a:pt x="218086" y="699790"/>
                </a:lnTo>
                <a:lnTo>
                  <a:pt x="230885" y="684747"/>
                </a:lnTo>
                <a:lnTo>
                  <a:pt x="228747" y="302817"/>
                </a:lnTo>
                <a:lnTo>
                  <a:pt x="217327" y="290945"/>
                </a:lnTo>
                <a:lnTo>
                  <a:pt x="199739" y="276334"/>
                </a:lnTo>
                <a:lnTo>
                  <a:pt x="178323" y="261806"/>
                </a:lnTo>
                <a:lnTo>
                  <a:pt x="153079" y="247360"/>
                </a:lnTo>
                <a:lnTo>
                  <a:pt x="135271" y="238312"/>
                </a:lnTo>
                <a:lnTo>
                  <a:pt x="122340" y="230589"/>
                </a:lnTo>
                <a:lnTo>
                  <a:pt x="112952" y="222499"/>
                </a:lnTo>
                <a:lnTo>
                  <a:pt x="107105" y="214043"/>
                </a:lnTo>
                <a:lnTo>
                  <a:pt x="104798" y="208881"/>
                </a:lnTo>
                <a:lnTo>
                  <a:pt x="101407" y="196792"/>
                </a:lnTo>
                <a:lnTo>
                  <a:pt x="100277" y="183582"/>
                </a:lnTo>
                <a:lnTo>
                  <a:pt x="100303" y="181053"/>
                </a:lnTo>
                <a:lnTo>
                  <a:pt x="101433" y="167365"/>
                </a:lnTo>
                <a:lnTo>
                  <a:pt x="104237" y="155068"/>
                </a:lnTo>
                <a:lnTo>
                  <a:pt x="108718" y="144161"/>
                </a:lnTo>
                <a:lnTo>
                  <a:pt x="111438" y="139661"/>
                </a:lnTo>
                <a:lnTo>
                  <a:pt x="109963" y="0"/>
                </a:lnTo>
                <a:lnTo>
                  <a:pt x="86487" y="9233"/>
                </a:lnTo>
                <a:lnTo>
                  <a:pt x="67059" y="23934"/>
                </a:lnTo>
                <a:lnTo>
                  <a:pt x="53102" y="40444"/>
                </a:lnTo>
                <a:lnTo>
                  <a:pt x="40275" y="61732"/>
                </a:lnTo>
                <a:lnTo>
                  <a:pt x="29825" y="86566"/>
                </a:lnTo>
                <a:lnTo>
                  <a:pt x="25491" y="100313"/>
                </a:lnTo>
                <a:lnTo>
                  <a:pt x="21746" y="114645"/>
                </a:lnTo>
                <a:lnTo>
                  <a:pt x="16810" y="139136"/>
                </a:lnTo>
                <a:lnTo>
                  <a:pt x="13520" y="164347"/>
                </a:lnTo>
                <a:lnTo>
                  <a:pt x="11875" y="190277"/>
                </a:lnTo>
                <a:lnTo>
                  <a:pt x="11670" y="203512"/>
                </a:lnTo>
                <a:lnTo>
                  <a:pt x="11884" y="218098"/>
                </a:lnTo>
                <a:lnTo>
                  <a:pt x="12546" y="232521"/>
                </a:lnTo>
                <a:lnTo>
                  <a:pt x="15214" y="259899"/>
                </a:lnTo>
                <a:lnTo>
                  <a:pt x="19672" y="285319"/>
                </a:lnTo>
                <a:lnTo>
                  <a:pt x="25923" y="308780"/>
                </a:lnTo>
                <a:lnTo>
                  <a:pt x="33964" y="330284"/>
                </a:lnTo>
                <a:lnTo>
                  <a:pt x="43174" y="348754"/>
                </a:lnTo>
                <a:lnTo>
                  <a:pt x="56810" y="369110"/>
                </a:lnTo>
                <a:lnTo>
                  <a:pt x="73459" y="387688"/>
                </a:lnTo>
                <a:lnTo>
                  <a:pt x="93123" y="404489"/>
                </a:lnTo>
                <a:lnTo>
                  <a:pt x="115801" y="419513"/>
                </a:lnTo>
                <a:lnTo>
                  <a:pt x="128271" y="426359"/>
                </a:lnTo>
                <a:lnTo>
                  <a:pt x="128677" y="426564"/>
                </a:lnTo>
                <a:lnTo>
                  <a:pt x="142784" y="434360"/>
                </a:lnTo>
                <a:lnTo>
                  <a:pt x="154682" y="442347"/>
                </a:lnTo>
                <a:lnTo>
                  <a:pt x="164370" y="450526"/>
                </a:lnTo>
                <a:lnTo>
                  <a:pt x="171849" y="458897"/>
                </a:lnTo>
                <a:lnTo>
                  <a:pt x="177119" y="467458"/>
                </a:lnTo>
                <a:lnTo>
                  <a:pt x="181614" y="478456"/>
                </a:lnTo>
                <a:lnTo>
                  <a:pt x="184933" y="490502"/>
                </a:lnTo>
                <a:lnTo>
                  <a:pt x="186924" y="503282"/>
                </a:lnTo>
                <a:lnTo>
                  <a:pt x="187587" y="516797"/>
                </a:lnTo>
                <a:lnTo>
                  <a:pt x="187579" y="518347"/>
                </a:lnTo>
                <a:lnTo>
                  <a:pt x="186780" y="531956"/>
                </a:lnTo>
                <a:lnTo>
                  <a:pt x="184669" y="544735"/>
                </a:lnTo>
                <a:lnTo>
                  <a:pt x="181247" y="556686"/>
                </a:lnTo>
                <a:lnTo>
                  <a:pt x="176514" y="567809"/>
                </a:lnTo>
                <a:lnTo>
                  <a:pt x="167915" y="580213"/>
                </a:lnTo>
                <a:lnTo>
                  <a:pt x="157471" y="587414"/>
                </a:lnTo>
                <a:lnTo>
                  <a:pt x="144979" y="589814"/>
                </a:lnTo>
                <a:lnTo>
                  <a:pt x="136764" y="588779"/>
                </a:lnTo>
                <a:lnTo>
                  <a:pt x="126579" y="584055"/>
                </a:lnTo>
                <a:lnTo>
                  <a:pt x="117521" y="575509"/>
                </a:lnTo>
                <a:lnTo>
                  <a:pt x="109591" y="563140"/>
                </a:lnTo>
                <a:lnTo>
                  <a:pt x="102789" y="546949"/>
                </a:lnTo>
                <a:lnTo>
                  <a:pt x="99630" y="536276"/>
                </a:lnTo>
                <a:lnTo>
                  <a:pt x="97208" y="525554"/>
                </a:lnTo>
                <a:lnTo>
                  <a:pt x="95111" y="513555"/>
                </a:lnTo>
                <a:lnTo>
                  <a:pt x="93339" y="500277"/>
                </a:lnTo>
                <a:lnTo>
                  <a:pt x="91891" y="485722"/>
                </a:lnTo>
                <a:lnTo>
                  <a:pt x="90768" y="469889"/>
                </a:lnTo>
                <a:lnTo>
                  <a:pt x="88002" y="470285"/>
                </a:lnTo>
                <a:lnTo>
                  <a:pt x="75430" y="472085"/>
                </a:lnTo>
                <a:lnTo>
                  <a:pt x="62859" y="473885"/>
                </a:lnTo>
                <a:lnTo>
                  <a:pt x="50287" y="475684"/>
                </a:lnTo>
                <a:lnTo>
                  <a:pt x="37715" y="477484"/>
                </a:lnTo>
                <a:lnTo>
                  <a:pt x="25143" y="479284"/>
                </a:lnTo>
                <a:lnTo>
                  <a:pt x="12571" y="481083"/>
                </a:lnTo>
                <a:close/>
              </a:path>
            </a:pathLst>
          </a:custGeom>
          <a:solidFill>
            <a:srgbClr val="AB30D5"/>
          </a:solidFill>
        </p:spPr>
        <p:txBody>
          <a:bodyPr wrap="square" lIns="0" tIns="0" rIns="0" bIns="0" rtlCol="0">
            <a:noAutofit/>
          </a:bodyPr>
          <a:lstStyle/>
          <a:p>
            <a:endParaRPr/>
          </a:p>
        </p:txBody>
      </p:sp>
      <p:sp>
        <p:nvSpPr>
          <p:cNvPr id="40" name="object 40"/>
          <p:cNvSpPr/>
          <p:nvPr/>
        </p:nvSpPr>
        <p:spPr>
          <a:xfrm>
            <a:off x="6174977" y="323851"/>
            <a:ext cx="160612" cy="167993"/>
          </a:xfrm>
          <a:custGeom>
            <a:avLst/>
            <a:gdLst/>
            <a:ahLst/>
            <a:cxnLst/>
            <a:rect l="l" t="t" r="r" b="b"/>
            <a:pathLst>
              <a:path w="160612" h="223991">
                <a:moveTo>
                  <a:pt x="23865" y="131818"/>
                </a:moveTo>
                <a:lnTo>
                  <a:pt x="36693" y="134384"/>
                </a:lnTo>
                <a:lnTo>
                  <a:pt x="47104" y="141697"/>
                </a:lnTo>
                <a:lnTo>
                  <a:pt x="55620" y="153761"/>
                </a:lnTo>
                <a:lnTo>
                  <a:pt x="58182" y="159206"/>
                </a:lnTo>
                <a:lnTo>
                  <a:pt x="61677" y="168869"/>
                </a:lnTo>
                <a:lnTo>
                  <a:pt x="64677" y="180179"/>
                </a:lnTo>
                <a:lnTo>
                  <a:pt x="67182" y="193136"/>
                </a:lnTo>
                <a:lnTo>
                  <a:pt x="69192" y="207740"/>
                </a:lnTo>
                <a:lnTo>
                  <a:pt x="70708" y="223991"/>
                </a:lnTo>
                <a:lnTo>
                  <a:pt x="72518" y="223745"/>
                </a:lnTo>
                <a:lnTo>
                  <a:pt x="85103" y="222040"/>
                </a:lnTo>
                <a:lnTo>
                  <a:pt x="97688" y="220334"/>
                </a:lnTo>
                <a:lnTo>
                  <a:pt x="110273" y="218628"/>
                </a:lnTo>
                <a:lnTo>
                  <a:pt x="122858" y="216922"/>
                </a:lnTo>
                <a:lnTo>
                  <a:pt x="135442" y="215216"/>
                </a:lnTo>
                <a:lnTo>
                  <a:pt x="148027" y="213510"/>
                </a:lnTo>
                <a:lnTo>
                  <a:pt x="160612" y="211804"/>
                </a:lnTo>
                <a:lnTo>
                  <a:pt x="160594" y="211460"/>
                </a:lnTo>
                <a:lnTo>
                  <a:pt x="159531" y="194853"/>
                </a:lnTo>
                <a:lnTo>
                  <a:pt x="158171" y="178951"/>
                </a:lnTo>
                <a:lnTo>
                  <a:pt x="156514" y="163756"/>
                </a:lnTo>
                <a:lnTo>
                  <a:pt x="154559" y="149267"/>
                </a:lnTo>
                <a:lnTo>
                  <a:pt x="152307" y="135484"/>
                </a:lnTo>
                <a:lnTo>
                  <a:pt x="149757" y="122408"/>
                </a:lnTo>
                <a:lnTo>
                  <a:pt x="146909" y="110038"/>
                </a:lnTo>
                <a:lnTo>
                  <a:pt x="143765" y="98374"/>
                </a:lnTo>
                <a:lnTo>
                  <a:pt x="140322" y="87416"/>
                </a:lnTo>
                <a:lnTo>
                  <a:pt x="136582" y="77164"/>
                </a:lnTo>
                <a:lnTo>
                  <a:pt x="132545" y="67619"/>
                </a:lnTo>
                <a:lnTo>
                  <a:pt x="128210" y="58780"/>
                </a:lnTo>
                <a:lnTo>
                  <a:pt x="123578" y="50647"/>
                </a:lnTo>
                <a:lnTo>
                  <a:pt x="114160" y="37271"/>
                </a:lnTo>
                <a:lnTo>
                  <a:pt x="105127" y="27382"/>
                </a:lnTo>
                <a:lnTo>
                  <a:pt x="95249" y="19015"/>
                </a:lnTo>
                <a:lnTo>
                  <a:pt x="84524" y="12170"/>
                </a:lnTo>
                <a:lnTo>
                  <a:pt x="72953" y="6845"/>
                </a:lnTo>
                <a:lnTo>
                  <a:pt x="60537" y="3042"/>
                </a:lnTo>
                <a:lnTo>
                  <a:pt x="47274" y="760"/>
                </a:lnTo>
                <a:lnTo>
                  <a:pt x="33165" y="0"/>
                </a:lnTo>
                <a:lnTo>
                  <a:pt x="27523" y="97"/>
                </a:lnTo>
                <a:lnTo>
                  <a:pt x="13255" y="1296"/>
                </a:lnTo>
                <a:lnTo>
                  <a:pt x="0" y="3862"/>
                </a:lnTo>
                <a:lnTo>
                  <a:pt x="1474" y="143524"/>
                </a:lnTo>
                <a:lnTo>
                  <a:pt x="11185" y="134744"/>
                </a:lnTo>
                <a:lnTo>
                  <a:pt x="23865" y="131818"/>
                </a:lnTo>
                <a:close/>
              </a:path>
            </a:pathLst>
          </a:custGeom>
          <a:solidFill>
            <a:srgbClr val="AB30D5"/>
          </a:solidFill>
        </p:spPr>
        <p:txBody>
          <a:bodyPr wrap="square" lIns="0" tIns="0" rIns="0" bIns="0" rtlCol="0">
            <a:noAutofit/>
          </a:bodyPr>
          <a:lstStyle/>
          <a:p>
            <a:endParaRPr/>
          </a:p>
        </p:txBody>
      </p:sp>
      <p:sp>
        <p:nvSpPr>
          <p:cNvPr id="41" name="object 41"/>
          <p:cNvSpPr/>
          <p:nvPr/>
        </p:nvSpPr>
        <p:spPr>
          <a:xfrm>
            <a:off x="5336410" y="332771"/>
            <a:ext cx="347946" cy="532227"/>
          </a:xfrm>
          <a:custGeom>
            <a:avLst/>
            <a:gdLst/>
            <a:ahLst/>
            <a:cxnLst/>
            <a:rect l="l" t="t" r="r" b="b"/>
            <a:pathLst>
              <a:path w="347946" h="709636">
                <a:moveTo>
                  <a:pt x="347946" y="106445"/>
                </a:moveTo>
                <a:lnTo>
                  <a:pt x="347946" y="0"/>
                </a:lnTo>
                <a:lnTo>
                  <a:pt x="222369" y="0"/>
                </a:lnTo>
                <a:lnTo>
                  <a:pt x="219960" y="21592"/>
                </a:lnTo>
                <a:lnTo>
                  <a:pt x="217550" y="43186"/>
                </a:lnTo>
                <a:lnTo>
                  <a:pt x="215141" y="64779"/>
                </a:lnTo>
                <a:lnTo>
                  <a:pt x="212732" y="86372"/>
                </a:lnTo>
                <a:lnTo>
                  <a:pt x="210323" y="107965"/>
                </a:lnTo>
                <a:lnTo>
                  <a:pt x="207913" y="129558"/>
                </a:lnTo>
                <a:lnTo>
                  <a:pt x="205504" y="151151"/>
                </a:lnTo>
                <a:lnTo>
                  <a:pt x="203095" y="172744"/>
                </a:lnTo>
                <a:lnTo>
                  <a:pt x="200685" y="194337"/>
                </a:lnTo>
                <a:lnTo>
                  <a:pt x="198276" y="215930"/>
                </a:lnTo>
                <a:lnTo>
                  <a:pt x="195867" y="237523"/>
                </a:lnTo>
                <a:lnTo>
                  <a:pt x="193458" y="259116"/>
                </a:lnTo>
                <a:lnTo>
                  <a:pt x="191048" y="280710"/>
                </a:lnTo>
                <a:lnTo>
                  <a:pt x="188639" y="302303"/>
                </a:lnTo>
                <a:lnTo>
                  <a:pt x="186230" y="323896"/>
                </a:lnTo>
                <a:lnTo>
                  <a:pt x="183820" y="345489"/>
                </a:lnTo>
                <a:lnTo>
                  <a:pt x="181411" y="367082"/>
                </a:lnTo>
                <a:lnTo>
                  <a:pt x="179001" y="388675"/>
                </a:lnTo>
                <a:lnTo>
                  <a:pt x="176592" y="410269"/>
                </a:lnTo>
                <a:lnTo>
                  <a:pt x="174183" y="431862"/>
                </a:lnTo>
                <a:lnTo>
                  <a:pt x="171778" y="410269"/>
                </a:lnTo>
                <a:lnTo>
                  <a:pt x="169373" y="388675"/>
                </a:lnTo>
                <a:lnTo>
                  <a:pt x="166969" y="367082"/>
                </a:lnTo>
                <a:lnTo>
                  <a:pt x="164564" y="345489"/>
                </a:lnTo>
                <a:lnTo>
                  <a:pt x="162159" y="323896"/>
                </a:lnTo>
                <a:lnTo>
                  <a:pt x="159755" y="302303"/>
                </a:lnTo>
                <a:lnTo>
                  <a:pt x="157350" y="280710"/>
                </a:lnTo>
                <a:lnTo>
                  <a:pt x="154946" y="259116"/>
                </a:lnTo>
                <a:lnTo>
                  <a:pt x="152541" y="237523"/>
                </a:lnTo>
                <a:lnTo>
                  <a:pt x="150136" y="215930"/>
                </a:lnTo>
                <a:lnTo>
                  <a:pt x="147732" y="194337"/>
                </a:lnTo>
                <a:lnTo>
                  <a:pt x="142923" y="151151"/>
                </a:lnTo>
                <a:lnTo>
                  <a:pt x="138113" y="107965"/>
                </a:lnTo>
                <a:lnTo>
                  <a:pt x="133304" y="64779"/>
                </a:lnTo>
                <a:lnTo>
                  <a:pt x="128495" y="21592"/>
                </a:lnTo>
                <a:lnTo>
                  <a:pt x="126090" y="0"/>
                </a:lnTo>
                <a:lnTo>
                  <a:pt x="0" y="0"/>
                </a:lnTo>
                <a:lnTo>
                  <a:pt x="0" y="709636"/>
                </a:lnTo>
                <a:lnTo>
                  <a:pt x="78234" y="709636"/>
                </a:lnTo>
                <a:lnTo>
                  <a:pt x="78234" y="168597"/>
                </a:lnTo>
                <a:lnTo>
                  <a:pt x="81246" y="195649"/>
                </a:lnTo>
                <a:lnTo>
                  <a:pt x="84258" y="222701"/>
                </a:lnTo>
                <a:lnTo>
                  <a:pt x="87269" y="249753"/>
                </a:lnTo>
                <a:lnTo>
                  <a:pt x="90281" y="276805"/>
                </a:lnTo>
                <a:lnTo>
                  <a:pt x="93293" y="303857"/>
                </a:lnTo>
                <a:lnTo>
                  <a:pt x="96305" y="330909"/>
                </a:lnTo>
                <a:lnTo>
                  <a:pt x="99317" y="357961"/>
                </a:lnTo>
                <a:lnTo>
                  <a:pt x="102328" y="385013"/>
                </a:lnTo>
                <a:lnTo>
                  <a:pt x="105340" y="412065"/>
                </a:lnTo>
                <a:lnTo>
                  <a:pt x="108352" y="439117"/>
                </a:lnTo>
                <a:lnTo>
                  <a:pt x="111364" y="466169"/>
                </a:lnTo>
                <a:lnTo>
                  <a:pt x="114376" y="493221"/>
                </a:lnTo>
                <a:lnTo>
                  <a:pt x="117388" y="520272"/>
                </a:lnTo>
                <a:lnTo>
                  <a:pt x="120399" y="547324"/>
                </a:lnTo>
                <a:lnTo>
                  <a:pt x="123411" y="574376"/>
                </a:lnTo>
                <a:lnTo>
                  <a:pt x="126423" y="601428"/>
                </a:lnTo>
                <a:lnTo>
                  <a:pt x="129435" y="628480"/>
                </a:lnTo>
                <a:lnTo>
                  <a:pt x="132447" y="655532"/>
                </a:lnTo>
                <a:lnTo>
                  <a:pt x="135458" y="682584"/>
                </a:lnTo>
                <a:lnTo>
                  <a:pt x="138470" y="709636"/>
                </a:lnTo>
                <a:lnTo>
                  <a:pt x="209342" y="709636"/>
                </a:lnTo>
                <a:lnTo>
                  <a:pt x="212361" y="682584"/>
                </a:lnTo>
                <a:lnTo>
                  <a:pt x="215379" y="655532"/>
                </a:lnTo>
                <a:lnTo>
                  <a:pt x="218398" y="628480"/>
                </a:lnTo>
                <a:lnTo>
                  <a:pt x="221416" y="601428"/>
                </a:lnTo>
                <a:lnTo>
                  <a:pt x="224435" y="574376"/>
                </a:lnTo>
                <a:lnTo>
                  <a:pt x="227453" y="547324"/>
                </a:lnTo>
                <a:lnTo>
                  <a:pt x="230472" y="520272"/>
                </a:lnTo>
                <a:lnTo>
                  <a:pt x="233490" y="493221"/>
                </a:lnTo>
                <a:lnTo>
                  <a:pt x="236509" y="466169"/>
                </a:lnTo>
                <a:lnTo>
                  <a:pt x="239527" y="439117"/>
                </a:lnTo>
                <a:lnTo>
                  <a:pt x="242546" y="412065"/>
                </a:lnTo>
                <a:lnTo>
                  <a:pt x="245564" y="385013"/>
                </a:lnTo>
                <a:lnTo>
                  <a:pt x="248583" y="357961"/>
                </a:lnTo>
                <a:lnTo>
                  <a:pt x="251601" y="330909"/>
                </a:lnTo>
                <a:lnTo>
                  <a:pt x="254620" y="303857"/>
                </a:lnTo>
                <a:lnTo>
                  <a:pt x="257638" y="276805"/>
                </a:lnTo>
                <a:lnTo>
                  <a:pt x="260657" y="249753"/>
                </a:lnTo>
                <a:lnTo>
                  <a:pt x="263675" y="222701"/>
                </a:lnTo>
                <a:lnTo>
                  <a:pt x="266693" y="195649"/>
                </a:lnTo>
                <a:lnTo>
                  <a:pt x="269712" y="168597"/>
                </a:lnTo>
                <a:lnTo>
                  <a:pt x="269712" y="709636"/>
                </a:lnTo>
                <a:lnTo>
                  <a:pt x="347946" y="709636"/>
                </a:lnTo>
                <a:lnTo>
                  <a:pt x="347946" y="106445"/>
                </a:lnTo>
                <a:close/>
              </a:path>
            </a:pathLst>
          </a:custGeom>
          <a:solidFill>
            <a:srgbClr val="AB30D5"/>
          </a:solidFill>
        </p:spPr>
        <p:txBody>
          <a:bodyPr wrap="square" lIns="0" tIns="0" rIns="0" bIns="0" rtlCol="0">
            <a:noAutofit/>
          </a:bodyPr>
          <a:lstStyle/>
          <a:p>
            <a:endParaRPr/>
          </a:p>
        </p:txBody>
      </p:sp>
      <p:sp>
        <p:nvSpPr>
          <p:cNvPr id="42" name="object 42"/>
          <p:cNvSpPr/>
          <p:nvPr/>
        </p:nvSpPr>
        <p:spPr>
          <a:xfrm>
            <a:off x="7018943" y="332771"/>
            <a:ext cx="89904" cy="532227"/>
          </a:xfrm>
          <a:custGeom>
            <a:avLst/>
            <a:gdLst/>
            <a:ahLst/>
            <a:cxnLst/>
            <a:rect l="l" t="t" r="r" b="b"/>
            <a:pathLst>
              <a:path w="89904" h="709636">
                <a:moveTo>
                  <a:pt x="89904" y="397906"/>
                </a:moveTo>
                <a:lnTo>
                  <a:pt x="89904" y="319973"/>
                </a:lnTo>
                <a:lnTo>
                  <a:pt x="89269" y="0"/>
                </a:lnTo>
                <a:lnTo>
                  <a:pt x="0" y="0"/>
                </a:lnTo>
                <a:lnTo>
                  <a:pt x="0" y="709636"/>
                </a:lnTo>
                <a:lnTo>
                  <a:pt x="89904" y="709636"/>
                </a:lnTo>
                <a:lnTo>
                  <a:pt x="89904" y="397906"/>
                </a:lnTo>
                <a:close/>
              </a:path>
            </a:pathLst>
          </a:custGeom>
          <a:solidFill>
            <a:srgbClr val="AB30D5"/>
          </a:solidFill>
        </p:spPr>
        <p:txBody>
          <a:bodyPr wrap="square" lIns="0" tIns="0" rIns="0" bIns="0" rtlCol="0">
            <a:noAutofit/>
          </a:bodyPr>
          <a:lstStyle/>
          <a:p>
            <a:endParaRPr/>
          </a:p>
        </p:txBody>
      </p:sp>
      <p:sp>
        <p:nvSpPr>
          <p:cNvPr id="43" name="object 43"/>
          <p:cNvSpPr/>
          <p:nvPr/>
        </p:nvSpPr>
        <p:spPr>
          <a:xfrm>
            <a:off x="7108212" y="332771"/>
            <a:ext cx="206376" cy="532227"/>
          </a:xfrm>
          <a:custGeom>
            <a:avLst/>
            <a:gdLst/>
            <a:ahLst/>
            <a:cxnLst/>
            <a:rect l="l" t="t" r="r" b="b"/>
            <a:pathLst>
              <a:path w="206376" h="709636">
                <a:moveTo>
                  <a:pt x="206376" y="354818"/>
                </a:moveTo>
                <a:lnTo>
                  <a:pt x="206376" y="0"/>
                </a:lnTo>
                <a:lnTo>
                  <a:pt x="116041" y="0"/>
                </a:lnTo>
                <a:lnTo>
                  <a:pt x="116041" y="391783"/>
                </a:lnTo>
                <a:lnTo>
                  <a:pt x="110239" y="372194"/>
                </a:lnTo>
                <a:lnTo>
                  <a:pt x="104437" y="352605"/>
                </a:lnTo>
                <a:lnTo>
                  <a:pt x="98634" y="333016"/>
                </a:lnTo>
                <a:lnTo>
                  <a:pt x="92832" y="313426"/>
                </a:lnTo>
                <a:lnTo>
                  <a:pt x="87030" y="293837"/>
                </a:lnTo>
                <a:lnTo>
                  <a:pt x="81228" y="274248"/>
                </a:lnTo>
                <a:lnTo>
                  <a:pt x="75426" y="254659"/>
                </a:lnTo>
                <a:lnTo>
                  <a:pt x="69624" y="235070"/>
                </a:lnTo>
                <a:lnTo>
                  <a:pt x="63822" y="215480"/>
                </a:lnTo>
                <a:lnTo>
                  <a:pt x="58020" y="195891"/>
                </a:lnTo>
                <a:lnTo>
                  <a:pt x="52218" y="176302"/>
                </a:lnTo>
                <a:lnTo>
                  <a:pt x="46416" y="156713"/>
                </a:lnTo>
                <a:lnTo>
                  <a:pt x="34812" y="117534"/>
                </a:lnTo>
                <a:lnTo>
                  <a:pt x="23208" y="78356"/>
                </a:lnTo>
                <a:lnTo>
                  <a:pt x="11604" y="39178"/>
                </a:lnTo>
                <a:lnTo>
                  <a:pt x="0" y="0"/>
                </a:lnTo>
                <a:lnTo>
                  <a:pt x="634" y="319973"/>
                </a:lnTo>
                <a:lnTo>
                  <a:pt x="12175" y="358940"/>
                </a:lnTo>
                <a:lnTo>
                  <a:pt x="23715" y="397906"/>
                </a:lnTo>
                <a:lnTo>
                  <a:pt x="35256" y="436873"/>
                </a:lnTo>
                <a:lnTo>
                  <a:pt x="46797" y="475839"/>
                </a:lnTo>
                <a:lnTo>
                  <a:pt x="58337" y="514805"/>
                </a:lnTo>
                <a:lnTo>
                  <a:pt x="69878" y="553772"/>
                </a:lnTo>
                <a:lnTo>
                  <a:pt x="81418" y="592738"/>
                </a:lnTo>
                <a:lnTo>
                  <a:pt x="92959" y="631704"/>
                </a:lnTo>
                <a:lnTo>
                  <a:pt x="104500" y="670670"/>
                </a:lnTo>
                <a:lnTo>
                  <a:pt x="116041" y="709636"/>
                </a:lnTo>
                <a:lnTo>
                  <a:pt x="206376" y="709636"/>
                </a:lnTo>
                <a:lnTo>
                  <a:pt x="206376" y="354818"/>
                </a:lnTo>
                <a:close/>
              </a:path>
            </a:pathLst>
          </a:custGeom>
          <a:solidFill>
            <a:srgbClr val="AB30D5"/>
          </a:solidFill>
        </p:spPr>
        <p:txBody>
          <a:bodyPr wrap="square" lIns="0" tIns="0" rIns="0" bIns="0" rtlCol="0">
            <a:noAutofit/>
          </a:bodyPr>
          <a:lstStyle/>
          <a:p>
            <a:endParaRPr/>
          </a:p>
        </p:txBody>
      </p:sp>
      <p:sp>
        <p:nvSpPr>
          <p:cNvPr id="44" name="object 44"/>
          <p:cNvSpPr/>
          <p:nvPr/>
        </p:nvSpPr>
        <p:spPr>
          <a:xfrm>
            <a:off x="6397472" y="332771"/>
            <a:ext cx="95954" cy="532227"/>
          </a:xfrm>
          <a:custGeom>
            <a:avLst/>
            <a:gdLst/>
            <a:ahLst/>
            <a:cxnLst/>
            <a:rect l="l" t="t" r="r" b="b"/>
            <a:pathLst>
              <a:path w="95954" h="709636">
                <a:moveTo>
                  <a:pt x="95954" y="248372"/>
                </a:moveTo>
                <a:lnTo>
                  <a:pt x="95954" y="0"/>
                </a:lnTo>
                <a:lnTo>
                  <a:pt x="0" y="0"/>
                </a:lnTo>
                <a:lnTo>
                  <a:pt x="0" y="709636"/>
                </a:lnTo>
                <a:lnTo>
                  <a:pt x="95954" y="709636"/>
                </a:lnTo>
                <a:lnTo>
                  <a:pt x="95954" y="248372"/>
                </a:lnTo>
                <a:close/>
              </a:path>
            </a:pathLst>
          </a:custGeom>
          <a:solidFill>
            <a:srgbClr val="AB30D5"/>
          </a:solidFill>
        </p:spPr>
        <p:txBody>
          <a:bodyPr wrap="square" lIns="0" tIns="0" rIns="0" bIns="0" rtlCol="0">
            <a:noAutofit/>
          </a:bodyPr>
          <a:lstStyle/>
          <a:p>
            <a:endParaRPr/>
          </a:p>
        </p:txBody>
      </p:sp>
      <p:sp>
        <p:nvSpPr>
          <p:cNvPr id="45" name="object 45"/>
          <p:cNvSpPr/>
          <p:nvPr/>
        </p:nvSpPr>
        <p:spPr>
          <a:xfrm>
            <a:off x="5855962" y="332771"/>
            <a:ext cx="25643" cy="281462"/>
          </a:xfrm>
          <a:custGeom>
            <a:avLst/>
            <a:gdLst/>
            <a:ahLst/>
            <a:cxnLst/>
            <a:rect l="l" t="t" r="r" b="b"/>
            <a:pathLst>
              <a:path w="25643" h="375283">
                <a:moveTo>
                  <a:pt x="25400" y="0"/>
                </a:moveTo>
                <a:lnTo>
                  <a:pt x="0" y="0"/>
                </a:lnTo>
                <a:lnTo>
                  <a:pt x="210" y="375283"/>
                </a:lnTo>
                <a:lnTo>
                  <a:pt x="1906" y="362527"/>
                </a:lnTo>
                <a:lnTo>
                  <a:pt x="3601" y="349771"/>
                </a:lnTo>
                <a:lnTo>
                  <a:pt x="5297" y="337015"/>
                </a:lnTo>
                <a:lnTo>
                  <a:pt x="6992" y="324259"/>
                </a:lnTo>
                <a:lnTo>
                  <a:pt x="8688" y="311503"/>
                </a:lnTo>
                <a:lnTo>
                  <a:pt x="10383" y="298747"/>
                </a:lnTo>
                <a:lnTo>
                  <a:pt x="12079" y="285991"/>
                </a:lnTo>
                <a:lnTo>
                  <a:pt x="13774" y="273235"/>
                </a:lnTo>
                <a:lnTo>
                  <a:pt x="15470" y="260479"/>
                </a:lnTo>
                <a:lnTo>
                  <a:pt x="17165" y="247723"/>
                </a:lnTo>
                <a:lnTo>
                  <a:pt x="18861" y="234967"/>
                </a:lnTo>
                <a:lnTo>
                  <a:pt x="20557" y="222211"/>
                </a:lnTo>
                <a:lnTo>
                  <a:pt x="22252" y="209456"/>
                </a:lnTo>
                <a:lnTo>
                  <a:pt x="23947" y="196700"/>
                </a:lnTo>
                <a:lnTo>
                  <a:pt x="25643" y="183944"/>
                </a:lnTo>
                <a:lnTo>
                  <a:pt x="25400" y="0"/>
                </a:lnTo>
                <a:close/>
              </a:path>
            </a:pathLst>
          </a:custGeom>
          <a:solidFill>
            <a:srgbClr val="AB30D5"/>
          </a:solidFill>
        </p:spPr>
        <p:txBody>
          <a:bodyPr wrap="square" lIns="0" tIns="0" rIns="0" bIns="0" rtlCol="0">
            <a:noAutofit/>
          </a:bodyPr>
          <a:lstStyle/>
          <a:p>
            <a:endParaRPr/>
          </a:p>
        </p:txBody>
      </p:sp>
      <p:sp>
        <p:nvSpPr>
          <p:cNvPr id="46" name="object 46"/>
          <p:cNvSpPr/>
          <p:nvPr/>
        </p:nvSpPr>
        <p:spPr>
          <a:xfrm>
            <a:off x="5714117" y="332771"/>
            <a:ext cx="337139" cy="532227"/>
          </a:xfrm>
          <a:custGeom>
            <a:avLst/>
            <a:gdLst/>
            <a:ahLst/>
            <a:cxnLst/>
            <a:rect l="l" t="t" r="r" b="b"/>
            <a:pathLst>
              <a:path w="337139" h="709636">
                <a:moveTo>
                  <a:pt x="5822" y="674154"/>
                </a:moveTo>
                <a:lnTo>
                  <a:pt x="0" y="709636"/>
                </a:lnTo>
                <a:lnTo>
                  <a:pt x="97628" y="709636"/>
                </a:lnTo>
                <a:lnTo>
                  <a:pt x="98113" y="705991"/>
                </a:lnTo>
                <a:lnTo>
                  <a:pt x="99785" y="693401"/>
                </a:lnTo>
                <a:lnTo>
                  <a:pt x="101457" y="680812"/>
                </a:lnTo>
                <a:lnTo>
                  <a:pt x="103129" y="668223"/>
                </a:lnTo>
                <a:lnTo>
                  <a:pt x="104802" y="655633"/>
                </a:lnTo>
                <a:lnTo>
                  <a:pt x="106474" y="643044"/>
                </a:lnTo>
                <a:lnTo>
                  <a:pt x="108146" y="630454"/>
                </a:lnTo>
                <a:lnTo>
                  <a:pt x="109818" y="617865"/>
                </a:lnTo>
                <a:lnTo>
                  <a:pt x="111490" y="605275"/>
                </a:lnTo>
                <a:lnTo>
                  <a:pt x="113163" y="592686"/>
                </a:lnTo>
                <a:lnTo>
                  <a:pt x="221537" y="592686"/>
                </a:lnTo>
                <a:lnTo>
                  <a:pt x="223686" y="608916"/>
                </a:lnTo>
                <a:lnTo>
                  <a:pt x="225353" y="621506"/>
                </a:lnTo>
                <a:lnTo>
                  <a:pt x="227021" y="634096"/>
                </a:lnTo>
                <a:lnTo>
                  <a:pt x="228688" y="646686"/>
                </a:lnTo>
                <a:lnTo>
                  <a:pt x="230355" y="659276"/>
                </a:lnTo>
                <a:lnTo>
                  <a:pt x="232022" y="671866"/>
                </a:lnTo>
                <a:lnTo>
                  <a:pt x="233689" y="684456"/>
                </a:lnTo>
                <a:lnTo>
                  <a:pt x="235356" y="697046"/>
                </a:lnTo>
                <a:lnTo>
                  <a:pt x="237023" y="709636"/>
                </a:lnTo>
                <a:lnTo>
                  <a:pt x="337139" y="709636"/>
                </a:lnTo>
                <a:lnTo>
                  <a:pt x="331339" y="674154"/>
                </a:lnTo>
                <a:lnTo>
                  <a:pt x="325539" y="638673"/>
                </a:lnTo>
                <a:lnTo>
                  <a:pt x="319740" y="603191"/>
                </a:lnTo>
                <a:lnTo>
                  <a:pt x="313940" y="567709"/>
                </a:lnTo>
                <a:lnTo>
                  <a:pt x="308140" y="532227"/>
                </a:lnTo>
                <a:lnTo>
                  <a:pt x="302340" y="496745"/>
                </a:lnTo>
                <a:lnTo>
                  <a:pt x="296541" y="461263"/>
                </a:lnTo>
                <a:lnTo>
                  <a:pt x="290741" y="425782"/>
                </a:lnTo>
                <a:lnTo>
                  <a:pt x="284941" y="390300"/>
                </a:lnTo>
                <a:lnTo>
                  <a:pt x="279142" y="354818"/>
                </a:lnTo>
                <a:lnTo>
                  <a:pt x="273342" y="319336"/>
                </a:lnTo>
                <a:lnTo>
                  <a:pt x="267542" y="283854"/>
                </a:lnTo>
                <a:lnTo>
                  <a:pt x="261743" y="248372"/>
                </a:lnTo>
                <a:lnTo>
                  <a:pt x="255943" y="212890"/>
                </a:lnTo>
                <a:lnTo>
                  <a:pt x="250143" y="177409"/>
                </a:lnTo>
                <a:lnTo>
                  <a:pt x="244344" y="141927"/>
                </a:lnTo>
                <a:lnTo>
                  <a:pt x="238544" y="106445"/>
                </a:lnTo>
                <a:lnTo>
                  <a:pt x="232744" y="70963"/>
                </a:lnTo>
                <a:lnTo>
                  <a:pt x="226944" y="35481"/>
                </a:lnTo>
                <a:lnTo>
                  <a:pt x="221145" y="0"/>
                </a:lnTo>
                <a:lnTo>
                  <a:pt x="167245" y="0"/>
                </a:lnTo>
                <a:lnTo>
                  <a:pt x="167488" y="183944"/>
                </a:lnTo>
                <a:lnTo>
                  <a:pt x="169176" y="196700"/>
                </a:lnTo>
                <a:lnTo>
                  <a:pt x="170864" y="209456"/>
                </a:lnTo>
                <a:lnTo>
                  <a:pt x="172551" y="222211"/>
                </a:lnTo>
                <a:lnTo>
                  <a:pt x="174239" y="234967"/>
                </a:lnTo>
                <a:lnTo>
                  <a:pt x="175927" y="247723"/>
                </a:lnTo>
                <a:lnTo>
                  <a:pt x="177614" y="260479"/>
                </a:lnTo>
                <a:lnTo>
                  <a:pt x="179302" y="273235"/>
                </a:lnTo>
                <a:lnTo>
                  <a:pt x="180990" y="285991"/>
                </a:lnTo>
                <a:lnTo>
                  <a:pt x="182678" y="298747"/>
                </a:lnTo>
                <a:lnTo>
                  <a:pt x="184365" y="311503"/>
                </a:lnTo>
                <a:lnTo>
                  <a:pt x="186053" y="324259"/>
                </a:lnTo>
                <a:lnTo>
                  <a:pt x="187741" y="337015"/>
                </a:lnTo>
                <a:lnTo>
                  <a:pt x="189429" y="349771"/>
                </a:lnTo>
                <a:lnTo>
                  <a:pt x="191116" y="362527"/>
                </a:lnTo>
                <a:lnTo>
                  <a:pt x="192804" y="375283"/>
                </a:lnTo>
                <a:lnTo>
                  <a:pt x="194492" y="388039"/>
                </a:lnTo>
                <a:lnTo>
                  <a:pt x="196179" y="400795"/>
                </a:lnTo>
                <a:lnTo>
                  <a:pt x="197867" y="413551"/>
                </a:lnTo>
                <a:lnTo>
                  <a:pt x="199555" y="426307"/>
                </a:lnTo>
                <a:lnTo>
                  <a:pt x="201242" y="439063"/>
                </a:lnTo>
                <a:lnTo>
                  <a:pt x="133578" y="439063"/>
                </a:lnTo>
                <a:lnTo>
                  <a:pt x="135274" y="426307"/>
                </a:lnTo>
                <a:lnTo>
                  <a:pt x="136969" y="413551"/>
                </a:lnTo>
                <a:lnTo>
                  <a:pt x="138665" y="400795"/>
                </a:lnTo>
                <a:lnTo>
                  <a:pt x="140360" y="388039"/>
                </a:lnTo>
                <a:lnTo>
                  <a:pt x="142056" y="375283"/>
                </a:lnTo>
                <a:lnTo>
                  <a:pt x="141845" y="0"/>
                </a:lnTo>
                <a:lnTo>
                  <a:pt x="116445" y="0"/>
                </a:lnTo>
                <a:lnTo>
                  <a:pt x="110622" y="35481"/>
                </a:lnTo>
                <a:lnTo>
                  <a:pt x="104800" y="70963"/>
                </a:lnTo>
                <a:lnTo>
                  <a:pt x="98978" y="106445"/>
                </a:lnTo>
                <a:lnTo>
                  <a:pt x="93156" y="141927"/>
                </a:lnTo>
                <a:lnTo>
                  <a:pt x="87333" y="177409"/>
                </a:lnTo>
                <a:lnTo>
                  <a:pt x="81511" y="212890"/>
                </a:lnTo>
                <a:lnTo>
                  <a:pt x="75689" y="248372"/>
                </a:lnTo>
                <a:lnTo>
                  <a:pt x="69867" y="283854"/>
                </a:lnTo>
                <a:lnTo>
                  <a:pt x="64044" y="319336"/>
                </a:lnTo>
                <a:lnTo>
                  <a:pt x="58222" y="354818"/>
                </a:lnTo>
                <a:lnTo>
                  <a:pt x="52400" y="390300"/>
                </a:lnTo>
                <a:lnTo>
                  <a:pt x="46578" y="425782"/>
                </a:lnTo>
                <a:lnTo>
                  <a:pt x="40755" y="461263"/>
                </a:lnTo>
                <a:lnTo>
                  <a:pt x="34933" y="496745"/>
                </a:lnTo>
                <a:lnTo>
                  <a:pt x="29111" y="532227"/>
                </a:lnTo>
                <a:lnTo>
                  <a:pt x="23289" y="567709"/>
                </a:lnTo>
                <a:lnTo>
                  <a:pt x="17466" y="603191"/>
                </a:lnTo>
                <a:lnTo>
                  <a:pt x="11644" y="638673"/>
                </a:lnTo>
                <a:lnTo>
                  <a:pt x="5822" y="674154"/>
                </a:lnTo>
                <a:close/>
              </a:path>
            </a:pathLst>
          </a:custGeom>
          <a:solidFill>
            <a:srgbClr val="AB30D5"/>
          </a:solidFill>
        </p:spPr>
        <p:txBody>
          <a:bodyPr wrap="square" lIns="0" tIns="0" rIns="0" bIns="0" rtlCol="0">
            <a:noAutofit/>
          </a:bodyPr>
          <a:lstStyle/>
          <a:p>
            <a:endParaRPr/>
          </a:p>
        </p:txBody>
      </p:sp>
      <p:sp>
        <p:nvSpPr>
          <p:cNvPr id="47" name="object 47"/>
          <p:cNvSpPr/>
          <p:nvPr/>
        </p:nvSpPr>
        <p:spPr>
          <a:xfrm>
            <a:off x="5002370" y="332771"/>
            <a:ext cx="98769" cy="532227"/>
          </a:xfrm>
          <a:custGeom>
            <a:avLst/>
            <a:gdLst/>
            <a:ahLst/>
            <a:cxnLst/>
            <a:rect l="l" t="t" r="r" b="b"/>
            <a:pathLst>
              <a:path w="98769" h="709636">
                <a:moveTo>
                  <a:pt x="0" y="106445"/>
                </a:moveTo>
                <a:lnTo>
                  <a:pt x="0" y="709636"/>
                </a:lnTo>
                <a:lnTo>
                  <a:pt x="95954" y="709636"/>
                </a:lnTo>
                <a:lnTo>
                  <a:pt x="95954" y="422214"/>
                </a:lnTo>
                <a:lnTo>
                  <a:pt x="98769" y="422214"/>
                </a:lnTo>
                <a:lnTo>
                  <a:pt x="95954" y="288413"/>
                </a:lnTo>
                <a:lnTo>
                  <a:pt x="95954" y="143710"/>
                </a:lnTo>
                <a:lnTo>
                  <a:pt x="88899" y="0"/>
                </a:lnTo>
                <a:lnTo>
                  <a:pt x="0" y="0"/>
                </a:lnTo>
                <a:lnTo>
                  <a:pt x="0" y="106445"/>
                </a:lnTo>
                <a:close/>
              </a:path>
            </a:pathLst>
          </a:custGeom>
          <a:solidFill>
            <a:srgbClr val="AB30D5"/>
          </a:solidFill>
        </p:spPr>
        <p:txBody>
          <a:bodyPr wrap="square" lIns="0" tIns="0" rIns="0" bIns="0" rtlCol="0">
            <a:noAutofit/>
          </a:bodyPr>
          <a:lstStyle/>
          <a:p>
            <a:endParaRPr/>
          </a:p>
        </p:txBody>
      </p:sp>
      <p:sp>
        <p:nvSpPr>
          <p:cNvPr id="48" name="object 48"/>
          <p:cNvSpPr/>
          <p:nvPr/>
        </p:nvSpPr>
        <p:spPr>
          <a:xfrm>
            <a:off x="5091270" y="332771"/>
            <a:ext cx="215389" cy="532227"/>
          </a:xfrm>
          <a:custGeom>
            <a:avLst/>
            <a:gdLst/>
            <a:ahLst/>
            <a:cxnLst/>
            <a:rect l="l" t="t" r="r" b="b"/>
            <a:pathLst>
              <a:path w="215389" h="709636">
                <a:moveTo>
                  <a:pt x="15496" y="422214"/>
                </a:moveTo>
                <a:lnTo>
                  <a:pt x="18401" y="422421"/>
                </a:lnTo>
                <a:lnTo>
                  <a:pt x="29207" y="427291"/>
                </a:lnTo>
                <a:lnTo>
                  <a:pt x="38932" y="438630"/>
                </a:lnTo>
                <a:lnTo>
                  <a:pt x="40675" y="441842"/>
                </a:lnTo>
                <a:lnTo>
                  <a:pt x="44254" y="450337"/>
                </a:lnTo>
                <a:lnTo>
                  <a:pt x="48042" y="461732"/>
                </a:lnTo>
                <a:lnTo>
                  <a:pt x="52037" y="476025"/>
                </a:lnTo>
                <a:lnTo>
                  <a:pt x="56241" y="493218"/>
                </a:lnTo>
                <a:lnTo>
                  <a:pt x="57726" y="499511"/>
                </a:lnTo>
                <a:lnTo>
                  <a:pt x="60644" y="511871"/>
                </a:lnTo>
                <a:lnTo>
                  <a:pt x="63561" y="524232"/>
                </a:lnTo>
                <a:lnTo>
                  <a:pt x="66479" y="536592"/>
                </a:lnTo>
                <a:lnTo>
                  <a:pt x="69396" y="548952"/>
                </a:lnTo>
                <a:lnTo>
                  <a:pt x="72314" y="561313"/>
                </a:lnTo>
                <a:lnTo>
                  <a:pt x="75232" y="573673"/>
                </a:lnTo>
                <a:lnTo>
                  <a:pt x="78149" y="586033"/>
                </a:lnTo>
                <a:lnTo>
                  <a:pt x="81067" y="598394"/>
                </a:lnTo>
                <a:lnTo>
                  <a:pt x="83985" y="610754"/>
                </a:lnTo>
                <a:lnTo>
                  <a:pt x="86902" y="623114"/>
                </a:lnTo>
                <a:lnTo>
                  <a:pt x="89820" y="635475"/>
                </a:lnTo>
                <a:lnTo>
                  <a:pt x="92738" y="647835"/>
                </a:lnTo>
                <a:lnTo>
                  <a:pt x="95655" y="660195"/>
                </a:lnTo>
                <a:lnTo>
                  <a:pt x="98573" y="672556"/>
                </a:lnTo>
                <a:lnTo>
                  <a:pt x="101491" y="684916"/>
                </a:lnTo>
                <a:lnTo>
                  <a:pt x="104409" y="697276"/>
                </a:lnTo>
                <a:lnTo>
                  <a:pt x="107326" y="709636"/>
                </a:lnTo>
                <a:lnTo>
                  <a:pt x="215389" y="709636"/>
                </a:lnTo>
                <a:lnTo>
                  <a:pt x="213837" y="702780"/>
                </a:lnTo>
                <a:lnTo>
                  <a:pt x="211031" y="690394"/>
                </a:lnTo>
                <a:lnTo>
                  <a:pt x="208226" y="678008"/>
                </a:lnTo>
                <a:lnTo>
                  <a:pt x="205421" y="665622"/>
                </a:lnTo>
                <a:lnTo>
                  <a:pt x="202616" y="653236"/>
                </a:lnTo>
                <a:lnTo>
                  <a:pt x="199810" y="640849"/>
                </a:lnTo>
                <a:lnTo>
                  <a:pt x="197005" y="628463"/>
                </a:lnTo>
                <a:lnTo>
                  <a:pt x="194200" y="616077"/>
                </a:lnTo>
                <a:lnTo>
                  <a:pt x="191394" y="603691"/>
                </a:lnTo>
                <a:lnTo>
                  <a:pt x="188589" y="591304"/>
                </a:lnTo>
                <a:lnTo>
                  <a:pt x="185784" y="578918"/>
                </a:lnTo>
                <a:lnTo>
                  <a:pt x="182978" y="566532"/>
                </a:lnTo>
                <a:lnTo>
                  <a:pt x="180173" y="554145"/>
                </a:lnTo>
                <a:lnTo>
                  <a:pt x="177368" y="541759"/>
                </a:lnTo>
                <a:lnTo>
                  <a:pt x="174562" y="529373"/>
                </a:lnTo>
                <a:lnTo>
                  <a:pt x="171757" y="516986"/>
                </a:lnTo>
                <a:lnTo>
                  <a:pt x="168952" y="504600"/>
                </a:lnTo>
                <a:lnTo>
                  <a:pt x="167590" y="498857"/>
                </a:lnTo>
                <a:lnTo>
                  <a:pt x="164595" y="488070"/>
                </a:lnTo>
                <a:lnTo>
                  <a:pt x="160589" y="475296"/>
                </a:lnTo>
                <a:lnTo>
                  <a:pt x="155574" y="460535"/>
                </a:lnTo>
                <a:lnTo>
                  <a:pt x="148823" y="442130"/>
                </a:lnTo>
                <a:lnTo>
                  <a:pt x="144089" y="430719"/>
                </a:lnTo>
                <a:lnTo>
                  <a:pt x="140297" y="423251"/>
                </a:lnTo>
                <a:lnTo>
                  <a:pt x="134873" y="415516"/>
                </a:lnTo>
                <a:lnTo>
                  <a:pt x="126304" y="406313"/>
                </a:lnTo>
                <a:lnTo>
                  <a:pt x="115437" y="397111"/>
                </a:lnTo>
                <a:lnTo>
                  <a:pt x="120878" y="394090"/>
                </a:lnTo>
                <a:lnTo>
                  <a:pt x="131803" y="386700"/>
                </a:lnTo>
                <a:lnTo>
                  <a:pt x="149070" y="368988"/>
                </a:lnTo>
                <a:lnTo>
                  <a:pt x="160893" y="349589"/>
                </a:lnTo>
                <a:lnTo>
                  <a:pt x="171033" y="326319"/>
                </a:lnTo>
                <a:lnTo>
                  <a:pt x="175409" y="313319"/>
                </a:lnTo>
                <a:lnTo>
                  <a:pt x="179323" y="299408"/>
                </a:lnTo>
                <a:lnTo>
                  <a:pt x="184261" y="276209"/>
                </a:lnTo>
                <a:lnTo>
                  <a:pt x="187628" y="251908"/>
                </a:lnTo>
                <a:lnTo>
                  <a:pt x="189648" y="225618"/>
                </a:lnTo>
                <a:lnTo>
                  <a:pt x="190153" y="211728"/>
                </a:lnTo>
                <a:lnTo>
                  <a:pt x="190321" y="197340"/>
                </a:lnTo>
                <a:lnTo>
                  <a:pt x="190318" y="195301"/>
                </a:lnTo>
                <a:lnTo>
                  <a:pt x="190098" y="180759"/>
                </a:lnTo>
                <a:lnTo>
                  <a:pt x="189535" y="166710"/>
                </a:lnTo>
                <a:lnTo>
                  <a:pt x="188629" y="153155"/>
                </a:lnTo>
                <a:lnTo>
                  <a:pt x="185784" y="127524"/>
                </a:lnTo>
                <a:lnTo>
                  <a:pt x="181564" y="103867"/>
                </a:lnTo>
                <a:lnTo>
                  <a:pt x="175969" y="82184"/>
                </a:lnTo>
                <a:lnTo>
                  <a:pt x="171372" y="68435"/>
                </a:lnTo>
                <a:lnTo>
                  <a:pt x="165778" y="54813"/>
                </a:lnTo>
                <a:lnTo>
                  <a:pt x="159663" y="42904"/>
                </a:lnTo>
                <a:lnTo>
                  <a:pt x="145869" y="24223"/>
                </a:lnTo>
                <a:lnTo>
                  <a:pt x="133687" y="14378"/>
                </a:lnTo>
                <a:lnTo>
                  <a:pt x="112520" y="5176"/>
                </a:lnTo>
                <a:lnTo>
                  <a:pt x="85847" y="575"/>
                </a:lnTo>
                <a:lnTo>
                  <a:pt x="70444" y="0"/>
                </a:lnTo>
                <a:lnTo>
                  <a:pt x="0" y="0"/>
                </a:lnTo>
                <a:lnTo>
                  <a:pt x="7055" y="143710"/>
                </a:lnTo>
                <a:lnTo>
                  <a:pt x="51832" y="143761"/>
                </a:lnTo>
                <a:lnTo>
                  <a:pt x="66171" y="146214"/>
                </a:lnTo>
                <a:lnTo>
                  <a:pt x="77178" y="152347"/>
                </a:lnTo>
                <a:lnTo>
                  <a:pt x="84852" y="162162"/>
                </a:lnTo>
                <a:lnTo>
                  <a:pt x="89590" y="174279"/>
                </a:lnTo>
                <a:lnTo>
                  <a:pt x="92243" y="186094"/>
                </a:lnTo>
                <a:lnTo>
                  <a:pt x="93834" y="199697"/>
                </a:lnTo>
                <a:lnTo>
                  <a:pt x="94365" y="215087"/>
                </a:lnTo>
                <a:lnTo>
                  <a:pt x="94320" y="219086"/>
                </a:lnTo>
                <a:lnTo>
                  <a:pt x="93443" y="232501"/>
                </a:lnTo>
                <a:lnTo>
                  <a:pt x="91451" y="244927"/>
                </a:lnTo>
                <a:lnTo>
                  <a:pt x="88341" y="256364"/>
                </a:lnTo>
                <a:lnTo>
                  <a:pt x="80923" y="271664"/>
                </a:lnTo>
                <a:lnTo>
                  <a:pt x="72801" y="278704"/>
                </a:lnTo>
                <a:lnTo>
                  <a:pt x="56242" y="286290"/>
                </a:lnTo>
                <a:lnTo>
                  <a:pt x="47434" y="288413"/>
                </a:lnTo>
                <a:lnTo>
                  <a:pt x="7055" y="288413"/>
                </a:lnTo>
                <a:lnTo>
                  <a:pt x="9869" y="422214"/>
                </a:lnTo>
                <a:lnTo>
                  <a:pt x="15496" y="422214"/>
                </a:lnTo>
                <a:close/>
              </a:path>
            </a:pathLst>
          </a:custGeom>
          <a:solidFill>
            <a:srgbClr val="AB30D5"/>
          </a:solidFill>
        </p:spPr>
        <p:txBody>
          <a:bodyPr wrap="square" lIns="0" tIns="0" rIns="0" bIns="0" rtlCol="0">
            <a:noAutofit/>
          </a:bodyPr>
          <a:lstStyle/>
          <a:p>
            <a:endParaRPr/>
          </a:p>
        </p:txBody>
      </p:sp>
      <p:sp>
        <p:nvSpPr>
          <p:cNvPr id="49" name="object 49"/>
          <p:cNvSpPr/>
          <p:nvPr/>
        </p:nvSpPr>
        <p:spPr>
          <a:xfrm>
            <a:off x="5847695" y="470729"/>
            <a:ext cx="67664" cy="191339"/>
          </a:xfrm>
          <a:custGeom>
            <a:avLst/>
            <a:gdLst/>
            <a:ahLst/>
            <a:cxnLst/>
            <a:rect l="l" t="t" r="r" b="b"/>
            <a:pathLst>
              <a:path w="67664" h="255118">
                <a:moveTo>
                  <a:pt x="33909" y="0"/>
                </a:moveTo>
                <a:lnTo>
                  <a:pt x="32213" y="12755"/>
                </a:lnTo>
                <a:lnTo>
                  <a:pt x="30518" y="25511"/>
                </a:lnTo>
                <a:lnTo>
                  <a:pt x="28822" y="38267"/>
                </a:lnTo>
                <a:lnTo>
                  <a:pt x="27127" y="51023"/>
                </a:lnTo>
                <a:lnTo>
                  <a:pt x="25431" y="63779"/>
                </a:lnTo>
                <a:lnTo>
                  <a:pt x="23736" y="76535"/>
                </a:lnTo>
                <a:lnTo>
                  <a:pt x="22040" y="89291"/>
                </a:lnTo>
                <a:lnTo>
                  <a:pt x="20345" y="102047"/>
                </a:lnTo>
                <a:lnTo>
                  <a:pt x="18649" y="114803"/>
                </a:lnTo>
                <a:lnTo>
                  <a:pt x="16954" y="127559"/>
                </a:lnTo>
                <a:lnTo>
                  <a:pt x="15259" y="140315"/>
                </a:lnTo>
                <a:lnTo>
                  <a:pt x="13563" y="153071"/>
                </a:lnTo>
                <a:lnTo>
                  <a:pt x="11868" y="165827"/>
                </a:lnTo>
                <a:lnTo>
                  <a:pt x="10172" y="178583"/>
                </a:lnTo>
                <a:lnTo>
                  <a:pt x="8477" y="191339"/>
                </a:lnTo>
                <a:lnTo>
                  <a:pt x="6781" y="204095"/>
                </a:lnTo>
                <a:lnTo>
                  <a:pt x="5086" y="216851"/>
                </a:lnTo>
                <a:lnTo>
                  <a:pt x="3390" y="229607"/>
                </a:lnTo>
                <a:lnTo>
                  <a:pt x="1695" y="242363"/>
                </a:lnTo>
                <a:lnTo>
                  <a:pt x="0" y="255118"/>
                </a:lnTo>
                <a:lnTo>
                  <a:pt x="12700" y="255118"/>
                </a:lnTo>
                <a:lnTo>
                  <a:pt x="25400" y="255118"/>
                </a:lnTo>
                <a:lnTo>
                  <a:pt x="38099" y="255118"/>
                </a:lnTo>
                <a:lnTo>
                  <a:pt x="50799" y="255118"/>
                </a:lnTo>
                <a:lnTo>
                  <a:pt x="63499" y="255118"/>
                </a:lnTo>
                <a:lnTo>
                  <a:pt x="67664" y="255118"/>
                </a:lnTo>
                <a:lnTo>
                  <a:pt x="65976" y="242363"/>
                </a:lnTo>
                <a:lnTo>
                  <a:pt x="64288" y="229607"/>
                </a:lnTo>
                <a:lnTo>
                  <a:pt x="62600" y="216851"/>
                </a:lnTo>
                <a:lnTo>
                  <a:pt x="60913" y="204095"/>
                </a:lnTo>
                <a:lnTo>
                  <a:pt x="59225" y="191339"/>
                </a:lnTo>
                <a:lnTo>
                  <a:pt x="57537" y="178583"/>
                </a:lnTo>
                <a:lnTo>
                  <a:pt x="55849" y="165827"/>
                </a:lnTo>
                <a:lnTo>
                  <a:pt x="54162" y="153071"/>
                </a:lnTo>
                <a:lnTo>
                  <a:pt x="52474" y="140315"/>
                </a:lnTo>
                <a:lnTo>
                  <a:pt x="50786" y="127559"/>
                </a:lnTo>
                <a:lnTo>
                  <a:pt x="49098" y="114803"/>
                </a:lnTo>
                <a:lnTo>
                  <a:pt x="47411" y="102047"/>
                </a:lnTo>
                <a:lnTo>
                  <a:pt x="45723" y="89291"/>
                </a:lnTo>
                <a:lnTo>
                  <a:pt x="44035" y="76535"/>
                </a:lnTo>
                <a:lnTo>
                  <a:pt x="42347" y="63779"/>
                </a:lnTo>
                <a:lnTo>
                  <a:pt x="40660" y="51023"/>
                </a:lnTo>
                <a:lnTo>
                  <a:pt x="38972" y="38267"/>
                </a:lnTo>
                <a:lnTo>
                  <a:pt x="37284" y="25511"/>
                </a:lnTo>
                <a:lnTo>
                  <a:pt x="35596" y="12755"/>
                </a:lnTo>
                <a:lnTo>
                  <a:pt x="33909" y="0"/>
                </a:lnTo>
                <a:close/>
              </a:path>
            </a:pathLst>
          </a:custGeom>
          <a:ln w="12699">
            <a:solidFill>
              <a:srgbClr val="000000"/>
            </a:solidFill>
          </a:ln>
        </p:spPr>
        <p:txBody>
          <a:bodyPr wrap="square" lIns="0" tIns="0" rIns="0" bIns="0" rtlCol="0">
            <a:noAutofit/>
          </a:bodyPr>
          <a:lstStyle/>
          <a:p>
            <a:endParaRPr/>
          </a:p>
        </p:txBody>
      </p:sp>
      <p:sp>
        <p:nvSpPr>
          <p:cNvPr id="50" name="object 50"/>
          <p:cNvSpPr/>
          <p:nvPr/>
        </p:nvSpPr>
        <p:spPr>
          <a:xfrm>
            <a:off x="5098326" y="440554"/>
            <a:ext cx="87309" cy="108527"/>
          </a:xfrm>
          <a:custGeom>
            <a:avLst/>
            <a:gdLst/>
            <a:ahLst/>
            <a:cxnLst/>
            <a:rect l="l" t="t" r="r" b="b"/>
            <a:pathLst>
              <a:path w="87309" h="144702">
                <a:moveTo>
                  <a:pt x="0" y="0"/>
                </a:moveTo>
                <a:lnTo>
                  <a:pt x="0" y="12700"/>
                </a:lnTo>
                <a:lnTo>
                  <a:pt x="0" y="25400"/>
                </a:lnTo>
                <a:lnTo>
                  <a:pt x="0" y="38100"/>
                </a:lnTo>
                <a:lnTo>
                  <a:pt x="0" y="50800"/>
                </a:lnTo>
                <a:lnTo>
                  <a:pt x="0" y="63500"/>
                </a:lnTo>
                <a:lnTo>
                  <a:pt x="0" y="76200"/>
                </a:lnTo>
                <a:lnTo>
                  <a:pt x="0" y="88900"/>
                </a:lnTo>
                <a:lnTo>
                  <a:pt x="0" y="101600"/>
                </a:lnTo>
                <a:lnTo>
                  <a:pt x="0" y="114300"/>
                </a:lnTo>
                <a:lnTo>
                  <a:pt x="0" y="127000"/>
                </a:lnTo>
                <a:lnTo>
                  <a:pt x="0" y="139700"/>
                </a:lnTo>
                <a:lnTo>
                  <a:pt x="0" y="144702"/>
                </a:lnTo>
                <a:lnTo>
                  <a:pt x="12699" y="144702"/>
                </a:lnTo>
                <a:lnTo>
                  <a:pt x="25400" y="144702"/>
                </a:lnTo>
                <a:lnTo>
                  <a:pt x="38100" y="144702"/>
                </a:lnTo>
                <a:lnTo>
                  <a:pt x="40379" y="144702"/>
                </a:lnTo>
                <a:lnTo>
                  <a:pt x="49186" y="142579"/>
                </a:lnTo>
                <a:lnTo>
                  <a:pt x="63357" y="136211"/>
                </a:lnTo>
                <a:lnTo>
                  <a:pt x="73867" y="127954"/>
                </a:lnTo>
                <a:lnTo>
                  <a:pt x="80467" y="114988"/>
                </a:lnTo>
                <a:lnTo>
                  <a:pt x="84395" y="101217"/>
                </a:lnTo>
                <a:lnTo>
                  <a:pt x="86388" y="88791"/>
                </a:lnTo>
                <a:lnTo>
                  <a:pt x="87264" y="75376"/>
                </a:lnTo>
                <a:lnTo>
                  <a:pt x="87309" y="71375"/>
                </a:lnTo>
                <a:lnTo>
                  <a:pt x="86779" y="55986"/>
                </a:lnTo>
                <a:lnTo>
                  <a:pt x="85187" y="42383"/>
                </a:lnTo>
                <a:lnTo>
                  <a:pt x="82534" y="30568"/>
                </a:lnTo>
                <a:lnTo>
                  <a:pt x="78820" y="20540"/>
                </a:lnTo>
                <a:lnTo>
                  <a:pt x="70123" y="8637"/>
                </a:lnTo>
                <a:lnTo>
                  <a:pt x="59116" y="2503"/>
                </a:lnTo>
                <a:lnTo>
                  <a:pt x="44777" y="50"/>
                </a:lnTo>
                <a:lnTo>
                  <a:pt x="42067" y="0"/>
                </a:lnTo>
                <a:lnTo>
                  <a:pt x="29367" y="0"/>
                </a:lnTo>
                <a:lnTo>
                  <a:pt x="16667" y="0"/>
                </a:lnTo>
                <a:lnTo>
                  <a:pt x="3967" y="0"/>
                </a:lnTo>
                <a:lnTo>
                  <a:pt x="0" y="0"/>
                </a:lnTo>
                <a:close/>
              </a:path>
            </a:pathLst>
          </a:custGeom>
          <a:ln w="12700">
            <a:solidFill>
              <a:srgbClr val="000000"/>
            </a:solidFill>
          </a:ln>
        </p:spPr>
        <p:txBody>
          <a:bodyPr wrap="square" lIns="0" tIns="0" rIns="0" bIns="0" rtlCol="0">
            <a:noAutofit/>
          </a:bodyPr>
          <a:lstStyle/>
          <a:p>
            <a:endParaRPr/>
          </a:p>
        </p:txBody>
      </p:sp>
      <p:sp>
        <p:nvSpPr>
          <p:cNvPr id="51" name="object 51"/>
          <p:cNvSpPr/>
          <p:nvPr/>
        </p:nvSpPr>
        <p:spPr>
          <a:xfrm>
            <a:off x="7018945" y="332771"/>
            <a:ext cx="295645" cy="532228"/>
          </a:xfrm>
          <a:custGeom>
            <a:avLst/>
            <a:gdLst/>
            <a:ahLst/>
            <a:cxnLst/>
            <a:rect l="l" t="t" r="r" b="b"/>
            <a:pathLst>
              <a:path w="295645" h="709637">
                <a:moveTo>
                  <a:pt x="0" y="0"/>
                </a:moveTo>
                <a:lnTo>
                  <a:pt x="12699" y="0"/>
                </a:lnTo>
                <a:lnTo>
                  <a:pt x="25399" y="0"/>
                </a:lnTo>
                <a:lnTo>
                  <a:pt x="38099" y="0"/>
                </a:lnTo>
                <a:lnTo>
                  <a:pt x="50800" y="0"/>
                </a:lnTo>
                <a:lnTo>
                  <a:pt x="63500" y="0"/>
                </a:lnTo>
                <a:lnTo>
                  <a:pt x="76200" y="0"/>
                </a:lnTo>
                <a:lnTo>
                  <a:pt x="88900" y="0"/>
                </a:lnTo>
                <a:lnTo>
                  <a:pt x="89269" y="0"/>
                </a:lnTo>
                <a:lnTo>
                  <a:pt x="95071" y="19589"/>
                </a:lnTo>
                <a:lnTo>
                  <a:pt x="100873" y="39178"/>
                </a:lnTo>
                <a:lnTo>
                  <a:pt x="106675" y="58767"/>
                </a:lnTo>
                <a:lnTo>
                  <a:pt x="112477" y="78356"/>
                </a:lnTo>
                <a:lnTo>
                  <a:pt x="118279" y="97946"/>
                </a:lnTo>
                <a:lnTo>
                  <a:pt x="124081" y="117535"/>
                </a:lnTo>
                <a:lnTo>
                  <a:pt x="129883" y="137124"/>
                </a:lnTo>
                <a:lnTo>
                  <a:pt x="135685" y="156713"/>
                </a:lnTo>
                <a:lnTo>
                  <a:pt x="141487" y="176303"/>
                </a:lnTo>
                <a:lnTo>
                  <a:pt x="147289" y="195892"/>
                </a:lnTo>
                <a:lnTo>
                  <a:pt x="153091" y="215481"/>
                </a:lnTo>
                <a:lnTo>
                  <a:pt x="158893" y="235070"/>
                </a:lnTo>
                <a:lnTo>
                  <a:pt x="164695" y="254660"/>
                </a:lnTo>
                <a:lnTo>
                  <a:pt x="170497" y="274249"/>
                </a:lnTo>
                <a:lnTo>
                  <a:pt x="176299" y="293838"/>
                </a:lnTo>
                <a:lnTo>
                  <a:pt x="182101" y="313427"/>
                </a:lnTo>
                <a:lnTo>
                  <a:pt x="187903" y="333017"/>
                </a:lnTo>
                <a:lnTo>
                  <a:pt x="193705" y="352606"/>
                </a:lnTo>
                <a:lnTo>
                  <a:pt x="199507" y="372195"/>
                </a:lnTo>
                <a:lnTo>
                  <a:pt x="205309" y="391784"/>
                </a:lnTo>
                <a:lnTo>
                  <a:pt x="205309" y="372195"/>
                </a:lnTo>
                <a:lnTo>
                  <a:pt x="205309" y="352606"/>
                </a:lnTo>
                <a:lnTo>
                  <a:pt x="205309" y="333017"/>
                </a:lnTo>
                <a:lnTo>
                  <a:pt x="205309" y="313427"/>
                </a:lnTo>
                <a:lnTo>
                  <a:pt x="205309" y="293838"/>
                </a:lnTo>
                <a:lnTo>
                  <a:pt x="205309" y="274249"/>
                </a:lnTo>
                <a:lnTo>
                  <a:pt x="205309" y="254660"/>
                </a:lnTo>
                <a:lnTo>
                  <a:pt x="205309" y="235070"/>
                </a:lnTo>
                <a:lnTo>
                  <a:pt x="205309" y="215481"/>
                </a:lnTo>
                <a:lnTo>
                  <a:pt x="205309" y="195892"/>
                </a:lnTo>
                <a:lnTo>
                  <a:pt x="205309" y="176303"/>
                </a:lnTo>
                <a:lnTo>
                  <a:pt x="205309" y="156713"/>
                </a:lnTo>
                <a:lnTo>
                  <a:pt x="205309" y="137124"/>
                </a:lnTo>
                <a:lnTo>
                  <a:pt x="205309" y="117535"/>
                </a:lnTo>
                <a:lnTo>
                  <a:pt x="205309" y="97946"/>
                </a:lnTo>
                <a:lnTo>
                  <a:pt x="205309" y="78356"/>
                </a:lnTo>
                <a:lnTo>
                  <a:pt x="205309" y="58767"/>
                </a:lnTo>
                <a:lnTo>
                  <a:pt x="205309" y="39178"/>
                </a:lnTo>
                <a:lnTo>
                  <a:pt x="205309" y="19589"/>
                </a:lnTo>
                <a:lnTo>
                  <a:pt x="205309" y="0"/>
                </a:lnTo>
                <a:lnTo>
                  <a:pt x="218009" y="0"/>
                </a:lnTo>
                <a:lnTo>
                  <a:pt x="230709" y="0"/>
                </a:lnTo>
                <a:lnTo>
                  <a:pt x="243409" y="0"/>
                </a:lnTo>
                <a:lnTo>
                  <a:pt x="256108" y="0"/>
                </a:lnTo>
                <a:lnTo>
                  <a:pt x="268809" y="0"/>
                </a:lnTo>
                <a:lnTo>
                  <a:pt x="281509" y="0"/>
                </a:lnTo>
                <a:lnTo>
                  <a:pt x="294209" y="0"/>
                </a:lnTo>
                <a:lnTo>
                  <a:pt x="295645" y="0"/>
                </a:lnTo>
                <a:lnTo>
                  <a:pt x="295645" y="35481"/>
                </a:lnTo>
                <a:lnTo>
                  <a:pt x="295645" y="70963"/>
                </a:lnTo>
                <a:lnTo>
                  <a:pt x="295645" y="106445"/>
                </a:lnTo>
                <a:lnTo>
                  <a:pt x="295645" y="141927"/>
                </a:lnTo>
                <a:lnTo>
                  <a:pt x="295645" y="177409"/>
                </a:lnTo>
                <a:lnTo>
                  <a:pt x="295645" y="212891"/>
                </a:lnTo>
                <a:lnTo>
                  <a:pt x="295645" y="248373"/>
                </a:lnTo>
                <a:lnTo>
                  <a:pt x="295645" y="283855"/>
                </a:lnTo>
                <a:lnTo>
                  <a:pt x="295645" y="319337"/>
                </a:lnTo>
                <a:lnTo>
                  <a:pt x="295645" y="354818"/>
                </a:lnTo>
                <a:lnTo>
                  <a:pt x="295645" y="390300"/>
                </a:lnTo>
                <a:lnTo>
                  <a:pt x="295645" y="425782"/>
                </a:lnTo>
                <a:lnTo>
                  <a:pt x="295645" y="461264"/>
                </a:lnTo>
                <a:lnTo>
                  <a:pt x="295645" y="496746"/>
                </a:lnTo>
                <a:lnTo>
                  <a:pt x="295645" y="709637"/>
                </a:lnTo>
                <a:lnTo>
                  <a:pt x="282945" y="709637"/>
                </a:lnTo>
                <a:lnTo>
                  <a:pt x="270245" y="709637"/>
                </a:lnTo>
                <a:lnTo>
                  <a:pt x="257545" y="709637"/>
                </a:lnTo>
                <a:lnTo>
                  <a:pt x="244845" y="709637"/>
                </a:lnTo>
                <a:lnTo>
                  <a:pt x="232145" y="709637"/>
                </a:lnTo>
                <a:lnTo>
                  <a:pt x="219445" y="709637"/>
                </a:lnTo>
                <a:lnTo>
                  <a:pt x="206745" y="709637"/>
                </a:lnTo>
                <a:lnTo>
                  <a:pt x="205309" y="709637"/>
                </a:lnTo>
                <a:lnTo>
                  <a:pt x="199539" y="690154"/>
                </a:lnTo>
                <a:lnTo>
                  <a:pt x="193768" y="670671"/>
                </a:lnTo>
                <a:lnTo>
                  <a:pt x="187998" y="651188"/>
                </a:lnTo>
                <a:lnTo>
                  <a:pt x="182228" y="631705"/>
                </a:lnTo>
                <a:lnTo>
                  <a:pt x="176458" y="612222"/>
                </a:lnTo>
                <a:lnTo>
                  <a:pt x="170687" y="592739"/>
                </a:lnTo>
                <a:lnTo>
                  <a:pt x="164917" y="573255"/>
                </a:lnTo>
                <a:lnTo>
                  <a:pt x="159147" y="553772"/>
                </a:lnTo>
                <a:lnTo>
                  <a:pt x="153377" y="534289"/>
                </a:lnTo>
                <a:lnTo>
                  <a:pt x="147606" y="514806"/>
                </a:lnTo>
                <a:lnTo>
                  <a:pt x="141836" y="495323"/>
                </a:lnTo>
                <a:lnTo>
                  <a:pt x="136066" y="475840"/>
                </a:lnTo>
                <a:lnTo>
                  <a:pt x="130295" y="456357"/>
                </a:lnTo>
                <a:lnTo>
                  <a:pt x="124525" y="436873"/>
                </a:lnTo>
                <a:lnTo>
                  <a:pt x="118755" y="417390"/>
                </a:lnTo>
                <a:lnTo>
                  <a:pt x="112984" y="397907"/>
                </a:lnTo>
                <a:lnTo>
                  <a:pt x="107214" y="378424"/>
                </a:lnTo>
                <a:lnTo>
                  <a:pt x="101444" y="358941"/>
                </a:lnTo>
                <a:lnTo>
                  <a:pt x="95673" y="339458"/>
                </a:lnTo>
                <a:lnTo>
                  <a:pt x="89903" y="319975"/>
                </a:lnTo>
                <a:lnTo>
                  <a:pt x="89903" y="339458"/>
                </a:lnTo>
                <a:lnTo>
                  <a:pt x="89903" y="358941"/>
                </a:lnTo>
                <a:lnTo>
                  <a:pt x="89903" y="378424"/>
                </a:lnTo>
                <a:lnTo>
                  <a:pt x="89903" y="397907"/>
                </a:lnTo>
                <a:lnTo>
                  <a:pt x="89903" y="417390"/>
                </a:lnTo>
                <a:lnTo>
                  <a:pt x="89903" y="436873"/>
                </a:lnTo>
                <a:lnTo>
                  <a:pt x="89903" y="456357"/>
                </a:lnTo>
                <a:lnTo>
                  <a:pt x="89903" y="475840"/>
                </a:lnTo>
                <a:lnTo>
                  <a:pt x="89903" y="495323"/>
                </a:lnTo>
                <a:lnTo>
                  <a:pt x="89903" y="514806"/>
                </a:lnTo>
                <a:lnTo>
                  <a:pt x="89903" y="534289"/>
                </a:lnTo>
                <a:lnTo>
                  <a:pt x="89903" y="553772"/>
                </a:lnTo>
                <a:lnTo>
                  <a:pt x="89903" y="573255"/>
                </a:lnTo>
                <a:lnTo>
                  <a:pt x="89903" y="592739"/>
                </a:lnTo>
                <a:lnTo>
                  <a:pt x="89903" y="612222"/>
                </a:lnTo>
                <a:lnTo>
                  <a:pt x="89903" y="631705"/>
                </a:lnTo>
                <a:lnTo>
                  <a:pt x="89903" y="651188"/>
                </a:lnTo>
                <a:lnTo>
                  <a:pt x="89903" y="670671"/>
                </a:lnTo>
                <a:lnTo>
                  <a:pt x="89903" y="690154"/>
                </a:lnTo>
                <a:lnTo>
                  <a:pt x="89903" y="709637"/>
                </a:lnTo>
                <a:lnTo>
                  <a:pt x="77203" y="709637"/>
                </a:lnTo>
                <a:lnTo>
                  <a:pt x="64503" y="709637"/>
                </a:lnTo>
                <a:lnTo>
                  <a:pt x="51803" y="709637"/>
                </a:lnTo>
                <a:lnTo>
                  <a:pt x="39103" y="709637"/>
                </a:lnTo>
                <a:lnTo>
                  <a:pt x="26403" y="709637"/>
                </a:lnTo>
                <a:lnTo>
                  <a:pt x="13703" y="709637"/>
                </a:lnTo>
                <a:lnTo>
                  <a:pt x="1003"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52" name="object 52"/>
          <p:cNvSpPr/>
          <p:nvPr/>
        </p:nvSpPr>
        <p:spPr>
          <a:xfrm>
            <a:off x="6397472" y="332771"/>
            <a:ext cx="95956" cy="532228"/>
          </a:xfrm>
          <a:custGeom>
            <a:avLst/>
            <a:gdLst/>
            <a:ahLst/>
            <a:cxnLst/>
            <a:rect l="l" t="t" r="r" b="b"/>
            <a:pathLst>
              <a:path w="95956" h="709637">
                <a:moveTo>
                  <a:pt x="0" y="0"/>
                </a:moveTo>
                <a:lnTo>
                  <a:pt x="12699" y="0"/>
                </a:lnTo>
                <a:lnTo>
                  <a:pt x="25399" y="0"/>
                </a:lnTo>
                <a:lnTo>
                  <a:pt x="38099" y="0"/>
                </a:lnTo>
                <a:lnTo>
                  <a:pt x="50800" y="0"/>
                </a:lnTo>
                <a:lnTo>
                  <a:pt x="63500" y="0"/>
                </a:lnTo>
                <a:lnTo>
                  <a:pt x="76200" y="0"/>
                </a:lnTo>
                <a:lnTo>
                  <a:pt x="88900" y="0"/>
                </a:lnTo>
                <a:lnTo>
                  <a:pt x="95956" y="0"/>
                </a:lnTo>
                <a:lnTo>
                  <a:pt x="95956" y="35481"/>
                </a:lnTo>
                <a:lnTo>
                  <a:pt x="95956" y="70963"/>
                </a:lnTo>
                <a:lnTo>
                  <a:pt x="95956" y="106445"/>
                </a:lnTo>
                <a:lnTo>
                  <a:pt x="95956" y="141927"/>
                </a:lnTo>
                <a:lnTo>
                  <a:pt x="95956" y="177409"/>
                </a:lnTo>
                <a:lnTo>
                  <a:pt x="95956" y="212891"/>
                </a:lnTo>
                <a:lnTo>
                  <a:pt x="95956" y="248373"/>
                </a:lnTo>
                <a:lnTo>
                  <a:pt x="95956" y="283855"/>
                </a:lnTo>
                <a:lnTo>
                  <a:pt x="95956" y="319337"/>
                </a:lnTo>
                <a:lnTo>
                  <a:pt x="95956" y="354818"/>
                </a:lnTo>
                <a:lnTo>
                  <a:pt x="95956" y="390300"/>
                </a:lnTo>
                <a:lnTo>
                  <a:pt x="95956" y="425782"/>
                </a:lnTo>
                <a:lnTo>
                  <a:pt x="95956" y="461264"/>
                </a:lnTo>
                <a:lnTo>
                  <a:pt x="95956" y="496746"/>
                </a:lnTo>
                <a:lnTo>
                  <a:pt x="95956" y="532228"/>
                </a:lnTo>
                <a:lnTo>
                  <a:pt x="95956" y="567710"/>
                </a:lnTo>
                <a:lnTo>
                  <a:pt x="95956" y="603192"/>
                </a:lnTo>
                <a:lnTo>
                  <a:pt x="95956" y="638673"/>
                </a:lnTo>
                <a:lnTo>
                  <a:pt x="95956" y="674155"/>
                </a:lnTo>
                <a:lnTo>
                  <a:pt x="95956" y="709637"/>
                </a:lnTo>
                <a:lnTo>
                  <a:pt x="83256" y="709637"/>
                </a:lnTo>
                <a:lnTo>
                  <a:pt x="70556" y="709637"/>
                </a:lnTo>
                <a:lnTo>
                  <a:pt x="57856" y="709637"/>
                </a:lnTo>
                <a:lnTo>
                  <a:pt x="45156" y="709637"/>
                </a:lnTo>
                <a:lnTo>
                  <a:pt x="32456" y="709637"/>
                </a:lnTo>
                <a:lnTo>
                  <a:pt x="19755" y="709637"/>
                </a:lnTo>
                <a:lnTo>
                  <a:pt x="7056"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53" name="object 53"/>
          <p:cNvSpPr/>
          <p:nvPr/>
        </p:nvSpPr>
        <p:spPr>
          <a:xfrm>
            <a:off x="5714116" y="332771"/>
            <a:ext cx="337139" cy="532228"/>
          </a:xfrm>
          <a:custGeom>
            <a:avLst/>
            <a:gdLst/>
            <a:ahLst/>
            <a:cxnLst/>
            <a:rect l="l" t="t" r="r" b="b"/>
            <a:pathLst>
              <a:path w="337139" h="709637">
                <a:moveTo>
                  <a:pt x="116445" y="0"/>
                </a:moveTo>
                <a:lnTo>
                  <a:pt x="129145" y="0"/>
                </a:lnTo>
                <a:lnTo>
                  <a:pt x="141845" y="0"/>
                </a:lnTo>
                <a:lnTo>
                  <a:pt x="154545" y="0"/>
                </a:lnTo>
                <a:lnTo>
                  <a:pt x="167245" y="0"/>
                </a:lnTo>
                <a:lnTo>
                  <a:pt x="179945" y="0"/>
                </a:lnTo>
                <a:lnTo>
                  <a:pt x="192645" y="0"/>
                </a:lnTo>
                <a:lnTo>
                  <a:pt x="205345" y="0"/>
                </a:lnTo>
                <a:lnTo>
                  <a:pt x="218045" y="0"/>
                </a:lnTo>
                <a:lnTo>
                  <a:pt x="221146" y="0"/>
                </a:lnTo>
                <a:lnTo>
                  <a:pt x="226946" y="35481"/>
                </a:lnTo>
                <a:lnTo>
                  <a:pt x="232745" y="70963"/>
                </a:lnTo>
                <a:lnTo>
                  <a:pt x="238545" y="106445"/>
                </a:lnTo>
                <a:lnTo>
                  <a:pt x="244345" y="141927"/>
                </a:lnTo>
                <a:lnTo>
                  <a:pt x="250145" y="177409"/>
                </a:lnTo>
                <a:lnTo>
                  <a:pt x="255944" y="212891"/>
                </a:lnTo>
                <a:lnTo>
                  <a:pt x="261744" y="248373"/>
                </a:lnTo>
                <a:lnTo>
                  <a:pt x="267544" y="283855"/>
                </a:lnTo>
                <a:lnTo>
                  <a:pt x="273343" y="319337"/>
                </a:lnTo>
                <a:lnTo>
                  <a:pt x="279143" y="354818"/>
                </a:lnTo>
                <a:lnTo>
                  <a:pt x="284942" y="390300"/>
                </a:lnTo>
                <a:lnTo>
                  <a:pt x="290742" y="425782"/>
                </a:lnTo>
                <a:lnTo>
                  <a:pt x="296542" y="461264"/>
                </a:lnTo>
                <a:lnTo>
                  <a:pt x="302341" y="496746"/>
                </a:lnTo>
                <a:lnTo>
                  <a:pt x="308141" y="532228"/>
                </a:lnTo>
                <a:lnTo>
                  <a:pt x="313940" y="567710"/>
                </a:lnTo>
                <a:lnTo>
                  <a:pt x="319740" y="603192"/>
                </a:lnTo>
                <a:lnTo>
                  <a:pt x="325540" y="638673"/>
                </a:lnTo>
                <a:lnTo>
                  <a:pt x="331339" y="674155"/>
                </a:lnTo>
                <a:lnTo>
                  <a:pt x="337139" y="709637"/>
                </a:lnTo>
                <a:lnTo>
                  <a:pt x="324439" y="709637"/>
                </a:lnTo>
                <a:lnTo>
                  <a:pt x="311739" y="709637"/>
                </a:lnTo>
                <a:lnTo>
                  <a:pt x="299039" y="709637"/>
                </a:lnTo>
                <a:lnTo>
                  <a:pt x="286339" y="709637"/>
                </a:lnTo>
                <a:lnTo>
                  <a:pt x="273639" y="709637"/>
                </a:lnTo>
                <a:lnTo>
                  <a:pt x="260939" y="709637"/>
                </a:lnTo>
                <a:lnTo>
                  <a:pt x="248239" y="709637"/>
                </a:lnTo>
                <a:lnTo>
                  <a:pt x="237023" y="709637"/>
                </a:lnTo>
                <a:lnTo>
                  <a:pt x="235356" y="697047"/>
                </a:lnTo>
                <a:lnTo>
                  <a:pt x="233689" y="684457"/>
                </a:lnTo>
                <a:lnTo>
                  <a:pt x="232022" y="671867"/>
                </a:lnTo>
                <a:lnTo>
                  <a:pt x="230355" y="659277"/>
                </a:lnTo>
                <a:lnTo>
                  <a:pt x="228688" y="646687"/>
                </a:lnTo>
                <a:lnTo>
                  <a:pt x="227021" y="634097"/>
                </a:lnTo>
                <a:lnTo>
                  <a:pt x="225354" y="621506"/>
                </a:lnTo>
                <a:lnTo>
                  <a:pt x="223687" y="608916"/>
                </a:lnTo>
                <a:lnTo>
                  <a:pt x="222020" y="596326"/>
                </a:lnTo>
                <a:lnTo>
                  <a:pt x="221538" y="592686"/>
                </a:lnTo>
                <a:lnTo>
                  <a:pt x="208838" y="592686"/>
                </a:lnTo>
                <a:lnTo>
                  <a:pt x="196138" y="592686"/>
                </a:lnTo>
                <a:lnTo>
                  <a:pt x="183438" y="592686"/>
                </a:lnTo>
                <a:lnTo>
                  <a:pt x="170738" y="592686"/>
                </a:lnTo>
                <a:lnTo>
                  <a:pt x="158038" y="592686"/>
                </a:lnTo>
                <a:lnTo>
                  <a:pt x="145338" y="592686"/>
                </a:lnTo>
                <a:lnTo>
                  <a:pt x="132638" y="592686"/>
                </a:lnTo>
                <a:lnTo>
                  <a:pt x="119938" y="592686"/>
                </a:lnTo>
                <a:lnTo>
                  <a:pt x="113163" y="592686"/>
                </a:lnTo>
                <a:lnTo>
                  <a:pt x="111491" y="605276"/>
                </a:lnTo>
                <a:lnTo>
                  <a:pt x="109819" y="617865"/>
                </a:lnTo>
                <a:lnTo>
                  <a:pt x="108146" y="630455"/>
                </a:lnTo>
                <a:lnTo>
                  <a:pt x="106474" y="643044"/>
                </a:lnTo>
                <a:lnTo>
                  <a:pt x="104802" y="655633"/>
                </a:lnTo>
                <a:lnTo>
                  <a:pt x="103130" y="668223"/>
                </a:lnTo>
                <a:lnTo>
                  <a:pt x="101458" y="680812"/>
                </a:lnTo>
                <a:lnTo>
                  <a:pt x="99786" y="693402"/>
                </a:lnTo>
                <a:lnTo>
                  <a:pt x="98114" y="705991"/>
                </a:lnTo>
                <a:lnTo>
                  <a:pt x="97629" y="709637"/>
                </a:lnTo>
                <a:lnTo>
                  <a:pt x="84930" y="709637"/>
                </a:lnTo>
                <a:lnTo>
                  <a:pt x="72230" y="709637"/>
                </a:lnTo>
                <a:lnTo>
                  <a:pt x="59530" y="709637"/>
                </a:lnTo>
                <a:lnTo>
                  <a:pt x="0" y="709637"/>
                </a:lnTo>
                <a:lnTo>
                  <a:pt x="5822" y="674155"/>
                </a:lnTo>
                <a:lnTo>
                  <a:pt x="11644" y="638673"/>
                </a:lnTo>
                <a:lnTo>
                  <a:pt x="17466" y="603192"/>
                </a:lnTo>
                <a:lnTo>
                  <a:pt x="23289" y="567710"/>
                </a:lnTo>
                <a:lnTo>
                  <a:pt x="29111" y="532228"/>
                </a:lnTo>
                <a:lnTo>
                  <a:pt x="34933" y="496746"/>
                </a:lnTo>
                <a:lnTo>
                  <a:pt x="40755" y="461264"/>
                </a:lnTo>
                <a:lnTo>
                  <a:pt x="46578" y="425782"/>
                </a:lnTo>
                <a:lnTo>
                  <a:pt x="52400" y="390300"/>
                </a:lnTo>
                <a:lnTo>
                  <a:pt x="58222" y="354818"/>
                </a:lnTo>
                <a:lnTo>
                  <a:pt x="64044" y="319337"/>
                </a:lnTo>
                <a:lnTo>
                  <a:pt x="69867" y="283855"/>
                </a:lnTo>
                <a:lnTo>
                  <a:pt x="75689" y="248373"/>
                </a:lnTo>
                <a:lnTo>
                  <a:pt x="81511" y="212891"/>
                </a:lnTo>
                <a:lnTo>
                  <a:pt x="87333" y="177409"/>
                </a:lnTo>
                <a:lnTo>
                  <a:pt x="93156" y="141927"/>
                </a:lnTo>
                <a:lnTo>
                  <a:pt x="98978" y="106445"/>
                </a:lnTo>
                <a:lnTo>
                  <a:pt x="104800" y="70963"/>
                </a:lnTo>
                <a:lnTo>
                  <a:pt x="110622" y="35481"/>
                </a:lnTo>
                <a:lnTo>
                  <a:pt x="116445" y="0"/>
                </a:lnTo>
                <a:close/>
              </a:path>
            </a:pathLst>
          </a:custGeom>
          <a:ln w="12700">
            <a:solidFill>
              <a:srgbClr val="000000"/>
            </a:solidFill>
          </a:ln>
        </p:spPr>
        <p:txBody>
          <a:bodyPr wrap="square" lIns="0" tIns="0" rIns="0" bIns="0" rtlCol="0">
            <a:noAutofit/>
          </a:bodyPr>
          <a:lstStyle/>
          <a:p>
            <a:endParaRPr/>
          </a:p>
        </p:txBody>
      </p:sp>
      <p:sp>
        <p:nvSpPr>
          <p:cNvPr id="54" name="object 54"/>
          <p:cNvSpPr/>
          <p:nvPr/>
        </p:nvSpPr>
        <p:spPr>
          <a:xfrm>
            <a:off x="5336412" y="332771"/>
            <a:ext cx="347945" cy="532228"/>
          </a:xfrm>
          <a:custGeom>
            <a:avLst/>
            <a:gdLst/>
            <a:ahLst/>
            <a:cxnLst/>
            <a:rect l="l" t="t" r="r" b="b"/>
            <a:pathLst>
              <a:path w="347945" h="709637">
                <a:moveTo>
                  <a:pt x="0" y="0"/>
                </a:moveTo>
                <a:lnTo>
                  <a:pt x="12700" y="0"/>
                </a:lnTo>
                <a:lnTo>
                  <a:pt x="25400" y="0"/>
                </a:lnTo>
                <a:lnTo>
                  <a:pt x="38100" y="0"/>
                </a:lnTo>
                <a:lnTo>
                  <a:pt x="50800" y="0"/>
                </a:lnTo>
                <a:lnTo>
                  <a:pt x="63499" y="0"/>
                </a:lnTo>
                <a:lnTo>
                  <a:pt x="76199" y="0"/>
                </a:lnTo>
                <a:lnTo>
                  <a:pt x="88899" y="0"/>
                </a:lnTo>
                <a:lnTo>
                  <a:pt x="101599" y="0"/>
                </a:lnTo>
                <a:lnTo>
                  <a:pt x="114299" y="0"/>
                </a:lnTo>
                <a:lnTo>
                  <a:pt x="126090" y="0"/>
                </a:lnTo>
                <a:lnTo>
                  <a:pt x="128495" y="21593"/>
                </a:lnTo>
                <a:lnTo>
                  <a:pt x="130899" y="43186"/>
                </a:lnTo>
                <a:lnTo>
                  <a:pt x="133304" y="64779"/>
                </a:lnTo>
                <a:lnTo>
                  <a:pt x="135708" y="86372"/>
                </a:lnTo>
                <a:lnTo>
                  <a:pt x="138113" y="107965"/>
                </a:lnTo>
                <a:lnTo>
                  <a:pt x="140517" y="129558"/>
                </a:lnTo>
                <a:lnTo>
                  <a:pt x="142922" y="151152"/>
                </a:lnTo>
                <a:lnTo>
                  <a:pt x="145327" y="172745"/>
                </a:lnTo>
                <a:lnTo>
                  <a:pt x="147731" y="194338"/>
                </a:lnTo>
                <a:lnTo>
                  <a:pt x="150136" y="215931"/>
                </a:lnTo>
                <a:lnTo>
                  <a:pt x="152541" y="237524"/>
                </a:lnTo>
                <a:lnTo>
                  <a:pt x="154945" y="259117"/>
                </a:lnTo>
                <a:lnTo>
                  <a:pt x="157350" y="280710"/>
                </a:lnTo>
                <a:lnTo>
                  <a:pt x="159754" y="302303"/>
                </a:lnTo>
                <a:lnTo>
                  <a:pt x="162159" y="323897"/>
                </a:lnTo>
                <a:lnTo>
                  <a:pt x="164564" y="345490"/>
                </a:lnTo>
                <a:lnTo>
                  <a:pt x="166968" y="367083"/>
                </a:lnTo>
                <a:lnTo>
                  <a:pt x="169373" y="388676"/>
                </a:lnTo>
                <a:lnTo>
                  <a:pt x="171778" y="410269"/>
                </a:lnTo>
                <a:lnTo>
                  <a:pt x="174183" y="431862"/>
                </a:lnTo>
                <a:lnTo>
                  <a:pt x="176592" y="410269"/>
                </a:lnTo>
                <a:lnTo>
                  <a:pt x="179001" y="388676"/>
                </a:lnTo>
                <a:lnTo>
                  <a:pt x="181410" y="367083"/>
                </a:lnTo>
                <a:lnTo>
                  <a:pt x="183820" y="345490"/>
                </a:lnTo>
                <a:lnTo>
                  <a:pt x="186229" y="323897"/>
                </a:lnTo>
                <a:lnTo>
                  <a:pt x="188638" y="302303"/>
                </a:lnTo>
                <a:lnTo>
                  <a:pt x="191048" y="280710"/>
                </a:lnTo>
                <a:lnTo>
                  <a:pt x="193457" y="259117"/>
                </a:lnTo>
                <a:lnTo>
                  <a:pt x="195866" y="237524"/>
                </a:lnTo>
                <a:lnTo>
                  <a:pt x="198276" y="215931"/>
                </a:lnTo>
                <a:lnTo>
                  <a:pt x="200685" y="194338"/>
                </a:lnTo>
                <a:lnTo>
                  <a:pt x="203094" y="172745"/>
                </a:lnTo>
                <a:lnTo>
                  <a:pt x="205504" y="151152"/>
                </a:lnTo>
                <a:lnTo>
                  <a:pt x="207913" y="129558"/>
                </a:lnTo>
                <a:lnTo>
                  <a:pt x="210322" y="107965"/>
                </a:lnTo>
                <a:lnTo>
                  <a:pt x="212732" y="86372"/>
                </a:lnTo>
                <a:lnTo>
                  <a:pt x="215141" y="64779"/>
                </a:lnTo>
                <a:lnTo>
                  <a:pt x="217550" y="43186"/>
                </a:lnTo>
                <a:lnTo>
                  <a:pt x="219960" y="21593"/>
                </a:lnTo>
                <a:lnTo>
                  <a:pt x="222369" y="0"/>
                </a:lnTo>
                <a:lnTo>
                  <a:pt x="235069" y="0"/>
                </a:lnTo>
                <a:lnTo>
                  <a:pt x="247769" y="0"/>
                </a:lnTo>
                <a:lnTo>
                  <a:pt x="260469" y="0"/>
                </a:lnTo>
                <a:lnTo>
                  <a:pt x="273169" y="0"/>
                </a:lnTo>
                <a:lnTo>
                  <a:pt x="285869" y="0"/>
                </a:lnTo>
                <a:lnTo>
                  <a:pt x="298569" y="0"/>
                </a:lnTo>
                <a:lnTo>
                  <a:pt x="311269" y="0"/>
                </a:lnTo>
                <a:lnTo>
                  <a:pt x="323969" y="0"/>
                </a:lnTo>
                <a:lnTo>
                  <a:pt x="336669" y="0"/>
                </a:lnTo>
                <a:lnTo>
                  <a:pt x="347945" y="0"/>
                </a:lnTo>
                <a:lnTo>
                  <a:pt x="347945" y="35481"/>
                </a:lnTo>
                <a:lnTo>
                  <a:pt x="347945" y="70963"/>
                </a:lnTo>
                <a:lnTo>
                  <a:pt x="347945" y="106445"/>
                </a:lnTo>
                <a:lnTo>
                  <a:pt x="347945" y="141927"/>
                </a:lnTo>
                <a:lnTo>
                  <a:pt x="347945" y="177409"/>
                </a:lnTo>
                <a:lnTo>
                  <a:pt x="347945" y="212891"/>
                </a:lnTo>
                <a:lnTo>
                  <a:pt x="347945" y="248373"/>
                </a:lnTo>
                <a:lnTo>
                  <a:pt x="347945" y="283855"/>
                </a:lnTo>
                <a:lnTo>
                  <a:pt x="347945" y="319337"/>
                </a:lnTo>
                <a:lnTo>
                  <a:pt x="347945" y="354818"/>
                </a:lnTo>
                <a:lnTo>
                  <a:pt x="347945" y="390300"/>
                </a:lnTo>
                <a:lnTo>
                  <a:pt x="347945" y="425782"/>
                </a:lnTo>
                <a:lnTo>
                  <a:pt x="347945" y="461264"/>
                </a:lnTo>
                <a:lnTo>
                  <a:pt x="347945" y="496746"/>
                </a:lnTo>
                <a:lnTo>
                  <a:pt x="347945" y="532228"/>
                </a:lnTo>
                <a:lnTo>
                  <a:pt x="347945" y="567710"/>
                </a:lnTo>
                <a:lnTo>
                  <a:pt x="347945" y="603192"/>
                </a:lnTo>
                <a:lnTo>
                  <a:pt x="347945" y="638673"/>
                </a:lnTo>
                <a:lnTo>
                  <a:pt x="347945" y="674155"/>
                </a:lnTo>
                <a:lnTo>
                  <a:pt x="347945" y="709637"/>
                </a:lnTo>
                <a:lnTo>
                  <a:pt x="335245" y="709637"/>
                </a:lnTo>
                <a:lnTo>
                  <a:pt x="322545" y="709637"/>
                </a:lnTo>
                <a:lnTo>
                  <a:pt x="309845" y="709637"/>
                </a:lnTo>
                <a:lnTo>
                  <a:pt x="297145" y="709637"/>
                </a:lnTo>
                <a:lnTo>
                  <a:pt x="284445" y="709637"/>
                </a:lnTo>
                <a:lnTo>
                  <a:pt x="271745" y="709637"/>
                </a:lnTo>
                <a:lnTo>
                  <a:pt x="269712" y="709637"/>
                </a:lnTo>
                <a:lnTo>
                  <a:pt x="269712" y="682585"/>
                </a:lnTo>
                <a:lnTo>
                  <a:pt x="269712" y="655533"/>
                </a:lnTo>
                <a:lnTo>
                  <a:pt x="269712" y="628481"/>
                </a:lnTo>
                <a:lnTo>
                  <a:pt x="269712" y="601429"/>
                </a:lnTo>
                <a:lnTo>
                  <a:pt x="269712" y="574377"/>
                </a:lnTo>
                <a:lnTo>
                  <a:pt x="269712" y="547325"/>
                </a:lnTo>
                <a:lnTo>
                  <a:pt x="269712" y="520273"/>
                </a:lnTo>
                <a:lnTo>
                  <a:pt x="269712" y="493221"/>
                </a:lnTo>
                <a:lnTo>
                  <a:pt x="269712" y="466169"/>
                </a:lnTo>
                <a:lnTo>
                  <a:pt x="269712" y="439117"/>
                </a:lnTo>
                <a:lnTo>
                  <a:pt x="269712" y="412065"/>
                </a:lnTo>
                <a:lnTo>
                  <a:pt x="269712" y="385013"/>
                </a:lnTo>
                <a:lnTo>
                  <a:pt x="269712" y="357961"/>
                </a:lnTo>
                <a:lnTo>
                  <a:pt x="269712" y="330909"/>
                </a:lnTo>
                <a:lnTo>
                  <a:pt x="269712" y="303857"/>
                </a:lnTo>
                <a:lnTo>
                  <a:pt x="269712" y="276805"/>
                </a:lnTo>
                <a:lnTo>
                  <a:pt x="269712" y="249753"/>
                </a:lnTo>
                <a:lnTo>
                  <a:pt x="269712" y="222701"/>
                </a:lnTo>
                <a:lnTo>
                  <a:pt x="269712" y="195649"/>
                </a:lnTo>
                <a:lnTo>
                  <a:pt x="269712" y="168597"/>
                </a:lnTo>
                <a:lnTo>
                  <a:pt x="266693" y="195649"/>
                </a:lnTo>
                <a:lnTo>
                  <a:pt x="263675" y="222701"/>
                </a:lnTo>
                <a:lnTo>
                  <a:pt x="260657" y="249753"/>
                </a:lnTo>
                <a:lnTo>
                  <a:pt x="257638" y="276805"/>
                </a:lnTo>
                <a:lnTo>
                  <a:pt x="254620" y="303857"/>
                </a:lnTo>
                <a:lnTo>
                  <a:pt x="251601" y="330909"/>
                </a:lnTo>
                <a:lnTo>
                  <a:pt x="248583" y="357961"/>
                </a:lnTo>
                <a:lnTo>
                  <a:pt x="245564" y="385013"/>
                </a:lnTo>
                <a:lnTo>
                  <a:pt x="242546" y="412065"/>
                </a:lnTo>
                <a:lnTo>
                  <a:pt x="239527" y="439117"/>
                </a:lnTo>
                <a:lnTo>
                  <a:pt x="236509" y="466169"/>
                </a:lnTo>
                <a:lnTo>
                  <a:pt x="233490" y="493221"/>
                </a:lnTo>
                <a:lnTo>
                  <a:pt x="230471" y="520273"/>
                </a:lnTo>
                <a:lnTo>
                  <a:pt x="227453" y="547325"/>
                </a:lnTo>
                <a:lnTo>
                  <a:pt x="224434" y="574377"/>
                </a:lnTo>
                <a:lnTo>
                  <a:pt x="221416" y="601429"/>
                </a:lnTo>
                <a:lnTo>
                  <a:pt x="218397" y="628481"/>
                </a:lnTo>
                <a:lnTo>
                  <a:pt x="215379" y="655533"/>
                </a:lnTo>
                <a:lnTo>
                  <a:pt x="212360" y="682585"/>
                </a:lnTo>
                <a:lnTo>
                  <a:pt x="209341" y="709637"/>
                </a:lnTo>
                <a:lnTo>
                  <a:pt x="196642" y="709637"/>
                </a:lnTo>
                <a:lnTo>
                  <a:pt x="183942" y="709637"/>
                </a:lnTo>
                <a:lnTo>
                  <a:pt x="171242" y="709637"/>
                </a:lnTo>
                <a:lnTo>
                  <a:pt x="158542" y="709637"/>
                </a:lnTo>
                <a:lnTo>
                  <a:pt x="145841" y="709637"/>
                </a:lnTo>
                <a:lnTo>
                  <a:pt x="138469" y="709637"/>
                </a:lnTo>
                <a:lnTo>
                  <a:pt x="135457" y="682585"/>
                </a:lnTo>
                <a:lnTo>
                  <a:pt x="132445" y="655533"/>
                </a:lnTo>
                <a:lnTo>
                  <a:pt x="129434" y="628481"/>
                </a:lnTo>
                <a:lnTo>
                  <a:pt x="126422" y="601429"/>
                </a:lnTo>
                <a:lnTo>
                  <a:pt x="123410" y="574377"/>
                </a:lnTo>
                <a:lnTo>
                  <a:pt x="120398" y="547325"/>
                </a:lnTo>
                <a:lnTo>
                  <a:pt x="117387" y="520273"/>
                </a:lnTo>
                <a:lnTo>
                  <a:pt x="114375" y="493221"/>
                </a:lnTo>
                <a:lnTo>
                  <a:pt x="111363" y="466169"/>
                </a:lnTo>
                <a:lnTo>
                  <a:pt x="108351" y="439117"/>
                </a:lnTo>
                <a:lnTo>
                  <a:pt x="105340" y="412065"/>
                </a:lnTo>
                <a:lnTo>
                  <a:pt x="102328" y="385013"/>
                </a:lnTo>
                <a:lnTo>
                  <a:pt x="99316" y="357961"/>
                </a:lnTo>
                <a:lnTo>
                  <a:pt x="96305" y="330909"/>
                </a:lnTo>
                <a:lnTo>
                  <a:pt x="93293" y="303857"/>
                </a:lnTo>
                <a:lnTo>
                  <a:pt x="90281" y="276805"/>
                </a:lnTo>
                <a:lnTo>
                  <a:pt x="87269" y="249753"/>
                </a:lnTo>
                <a:lnTo>
                  <a:pt x="84258" y="222701"/>
                </a:lnTo>
                <a:lnTo>
                  <a:pt x="81246" y="195649"/>
                </a:lnTo>
                <a:lnTo>
                  <a:pt x="78234" y="168597"/>
                </a:lnTo>
                <a:lnTo>
                  <a:pt x="78234" y="195649"/>
                </a:lnTo>
                <a:lnTo>
                  <a:pt x="78234" y="222701"/>
                </a:lnTo>
                <a:lnTo>
                  <a:pt x="78234" y="249753"/>
                </a:lnTo>
                <a:lnTo>
                  <a:pt x="78234" y="276805"/>
                </a:lnTo>
                <a:lnTo>
                  <a:pt x="78234" y="303857"/>
                </a:lnTo>
                <a:lnTo>
                  <a:pt x="78234" y="330909"/>
                </a:lnTo>
                <a:lnTo>
                  <a:pt x="78234" y="357961"/>
                </a:lnTo>
                <a:lnTo>
                  <a:pt x="78234" y="385013"/>
                </a:lnTo>
                <a:lnTo>
                  <a:pt x="78234" y="412065"/>
                </a:lnTo>
                <a:lnTo>
                  <a:pt x="78234" y="439117"/>
                </a:lnTo>
                <a:lnTo>
                  <a:pt x="78234" y="466169"/>
                </a:lnTo>
                <a:lnTo>
                  <a:pt x="78234" y="493221"/>
                </a:lnTo>
                <a:lnTo>
                  <a:pt x="78234" y="520273"/>
                </a:lnTo>
                <a:lnTo>
                  <a:pt x="78234" y="547325"/>
                </a:lnTo>
                <a:lnTo>
                  <a:pt x="78234" y="574377"/>
                </a:lnTo>
                <a:lnTo>
                  <a:pt x="78234" y="601429"/>
                </a:lnTo>
                <a:lnTo>
                  <a:pt x="78234" y="628481"/>
                </a:lnTo>
                <a:lnTo>
                  <a:pt x="78234" y="655533"/>
                </a:lnTo>
                <a:lnTo>
                  <a:pt x="78234" y="682585"/>
                </a:lnTo>
                <a:lnTo>
                  <a:pt x="78234" y="709637"/>
                </a:lnTo>
                <a:lnTo>
                  <a:pt x="65534" y="709637"/>
                </a:lnTo>
                <a:lnTo>
                  <a:pt x="52834" y="709637"/>
                </a:lnTo>
                <a:lnTo>
                  <a:pt x="40134" y="709637"/>
                </a:lnTo>
                <a:lnTo>
                  <a:pt x="27434" y="709637"/>
                </a:lnTo>
                <a:lnTo>
                  <a:pt x="14734" y="709637"/>
                </a:lnTo>
                <a:lnTo>
                  <a:pt x="2034"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55" name="object 55"/>
          <p:cNvSpPr/>
          <p:nvPr/>
        </p:nvSpPr>
        <p:spPr>
          <a:xfrm>
            <a:off x="5002369" y="332771"/>
            <a:ext cx="304290" cy="532228"/>
          </a:xfrm>
          <a:custGeom>
            <a:avLst/>
            <a:gdLst/>
            <a:ahLst/>
            <a:cxnLst/>
            <a:rect l="l" t="t" r="r" b="b"/>
            <a:pathLst>
              <a:path w="304290" h="709637">
                <a:moveTo>
                  <a:pt x="0" y="0"/>
                </a:moveTo>
                <a:lnTo>
                  <a:pt x="12700" y="0"/>
                </a:lnTo>
                <a:lnTo>
                  <a:pt x="25400" y="0"/>
                </a:lnTo>
                <a:lnTo>
                  <a:pt x="38100" y="0"/>
                </a:lnTo>
                <a:lnTo>
                  <a:pt x="50800" y="0"/>
                </a:lnTo>
                <a:lnTo>
                  <a:pt x="63500" y="0"/>
                </a:lnTo>
                <a:lnTo>
                  <a:pt x="76200" y="0"/>
                </a:lnTo>
                <a:lnTo>
                  <a:pt x="88900" y="0"/>
                </a:lnTo>
                <a:lnTo>
                  <a:pt x="101600" y="0"/>
                </a:lnTo>
                <a:lnTo>
                  <a:pt x="114300" y="0"/>
                </a:lnTo>
                <a:lnTo>
                  <a:pt x="127000" y="0"/>
                </a:lnTo>
                <a:lnTo>
                  <a:pt x="139700" y="0"/>
                </a:lnTo>
                <a:lnTo>
                  <a:pt x="152400" y="0"/>
                </a:lnTo>
                <a:lnTo>
                  <a:pt x="159345" y="0"/>
                </a:lnTo>
                <a:lnTo>
                  <a:pt x="174747" y="575"/>
                </a:lnTo>
                <a:lnTo>
                  <a:pt x="188772" y="2300"/>
                </a:lnTo>
                <a:lnTo>
                  <a:pt x="212692" y="9202"/>
                </a:lnTo>
                <a:lnTo>
                  <a:pt x="227091" y="17453"/>
                </a:lnTo>
                <a:lnTo>
                  <a:pt x="241927" y="32707"/>
                </a:lnTo>
                <a:lnTo>
                  <a:pt x="254679" y="54813"/>
                </a:lnTo>
                <a:lnTo>
                  <a:pt x="260273" y="68435"/>
                </a:lnTo>
                <a:lnTo>
                  <a:pt x="264869" y="82184"/>
                </a:lnTo>
                <a:lnTo>
                  <a:pt x="270465" y="103868"/>
                </a:lnTo>
                <a:lnTo>
                  <a:pt x="274685" y="127525"/>
                </a:lnTo>
                <a:lnTo>
                  <a:pt x="277530" y="153156"/>
                </a:lnTo>
                <a:lnTo>
                  <a:pt x="278436" y="166711"/>
                </a:lnTo>
                <a:lnTo>
                  <a:pt x="278999" y="180760"/>
                </a:lnTo>
                <a:lnTo>
                  <a:pt x="279218" y="195302"/>
                </a:lnTo>
                <a:lnTo>
                  <a:pt x="279222" y="197340"/>
                </a:lnTo>
                <a:lnTo>
                  <a:pt x="279053" y="211728"/>
                </a:lnTo>
                <a:lnTo>
                  <a:pt x="278548" y="225618"/>
                </a:lnTo>
                <a:lnTo>
                  <a:pt x="277707" y="239012"/>
                </a:lnTo>
                <a:lnTo>
                  <a:pt x="275013" y="264307"/>
                </a:lnTo>
                <a:lnTo>
                  <a:pt x="270973" y="287614"/>
                </a:lnTo>
                <a:lnTo>
                  <a:pt x="264309" y="313320"/>
                </a:lnTo>
                <a:lnTo>
                  <a:pt x="259933" y="326320"/>
                </a:lnTo>
                <a:lnTo>
                  <a:pt x="249794" y="349590"/>
                </a:lnTo>
                <a:lnTo>
                  <a:pt x="237970" y="368988"/>
                </a:lnTo>
                <a:lnTo>
                  <a:pt x="220703" y="386701"/>
                </a:lnTo>
                <a:lnTo>
                  <a:pt x="204337" y="397111"/>
                </a:lnTo>
                <a:lnTo>
                  <a:pt x="215204" y="406314"/>
                </a:lnTo>
                <a:lnTo>
                  <a:pt x="223773" y="415517"/>
                </a:lnTo>
                <a:lnTo>
                  <a:pt x="229196" y="423252"/>
                </a:lnTo>
                <a:lnTo>
                  <a:pt x="232989" y="430720"/>
                </a:lnTo>
                <a:lnTo>
                  <a:pt x="237723" y="442131"/>
                </a:lnTo>
                <a:lnTo>
                  <a:pt x="243398" y="457486"/>
                </a:lnTo>
                <a:lnTo>
                  <a:pt x="249489" y="475296"/>
                </a:lnTo>
                <a:lnTo>
                  <a:pt x="253495" y="488070"/>
                </a:lnTo>
                <a:lnTo>
                  <a:pt x="256491" y="498858"/>
                </a:lnTo>
                <a:lnTo>
                  <a:pt x="257853" y="504601"/>
                </a:lnTo>
                <a:lnTo>
                  <a:pt x="260658" y="516987"/>
                </a:lnTo>
                <a:lnTo>
                  <a:pt x="263463" y="529374"/>
                </a:lnTo>
                <a:lnTo>
                  <a:pt x="266268" y="541760"/>
                </a:lnTo>
                <a:lnTo>
                  <a:pt x="269074" y="554146"/>
                </a:lnTo>
                <a:lnTo>
                  <a:pt x="271879" y="566532"/>
                </a:lnTo>
                <a:lnTo>
                  <a:pt x="274684" y="578919"/>
                </a:lnTo>
                <a:lnTo>
                  <a:pt x="277489" y="591305"/>
                </a:lnTo>
                <a:lnTo>
                  <a:pt x="280295" y="603691"/>
                </a:lnTo>
                <a:lnTo>
                  <a:pt x="283100" y="616078"/>
                </a:lnTo>
                <a:lnTo>
                  <a:pt x="285905" y="628464"/>
                </a:lnTo>
                <a:lnTo>
                  <a:pt x="288711" y="640850"/>
                </a:lnTo>
                <a:lnTo>
                  <a:pt x="291516" y="653236"/>
                </a:lnTo>
                <a:lnTo>
                  <a:pt x="294321" y="665623"/>
                </a:lnTo>
                <a:lnTo>
                  <a:pt x="297127" y="678009"/>
                </a:lnTo>
                <a:lnTo>
                  <a:pt x="299932" y="690395"/>
                </a:lnTo>
                <a:lnTo>
                  <a:pt x="302737" y="702782"/>
                </a:lnTo>
                <a:lnTo>
                  <a:pt x="304290" y="709637"/>
                </a:lnTo>
                <a:lnTo>
                  <a:pt x="291590" y="709637"/>
                </a:lnTo>
                <a:lnTo>
                  <a:pt x="278890" y="709637"/>
                </a:lnTo>
                <a:lnTo>
                  <a:pt x="266190" y="709637"/>
                </a:lnTo>
                <a:lnTo>
                  <a:pt x="253490" y="709637"/>
                </a:lnTo>
                <a:lnTo>
                  <a:pt x="240790" y="709637"/>
                </a:lnTo>
                <a:lnTo>
                  <a:pt x="228090" y="709637"/>
                </a:lnTo>
                <a:lnTo>
                  <a:pt x="215390" y="709637"/>
                </a:lnTo>
                <a:lnTo>
                  <a:pt x="202690" y="709637"/>
                </a:lnTo>
                <a:lnTo>
                  <a:pt x="196226" y="709637"/>
                </a:lnTo>
                <a:lnTo>
                  <a:pt x="193308" y="697277"/>
                </a:lnTo>
                <a:lnTo>
                  <a:pt x="190391" y="684917"/>
                </a:lnTo>
                <a:lnTo>
                  <a:pt x="187473" y="672556"/>
                </a:lnTo>
                <a:lnTo>
                  <a:pt x="184556" y="660196"/>
                </a:lnTo>
                <a:lnTo>
                  <a:pt x="181638" y="647836"/>
                </a:lnTo>
                <a:lnTo>
                  <a:pt x="178720" y="635475"/>
                </a:lnTo>
                <a:lnTo>
                  <a:pt x="175803" y="623115"/>
                </a:lnTo>
                <a:lnTo>
                  <a:pt x="172885" y="610755"/>
                </a:lnTo>
                <a:lnTo>
                  <a:pt x="169968" y="598394"/>
                </a:lnTo>
                <a:lnTo>
                  <a:pt x="167050" y="586034"/>
                </a:lnTo>
                <a:lnTo>
                  <a:pt x="164132" y="573674"/>
                </a:lnTo>
                <a:lnTo>
                  <a:pt x="161215" y="561313"/>
                </a:lnTo>
                <a:lnTo>
                  <a:pt x="158297" y="548953"/>
                </a:lnTo>
                <a:lnTo>
                  <a:pt x="155380" y="536593"/>
                </a:lnTo>
                <a:lnTo>
                  <a:pt x="152462" y="524232"/>
                </a:lnTo>
                <a:lnTo>
                  <a:pt x="149544" y="511872"/>
                </a:lnTo>
                <a:lnTo>
                  <a:pt x="146627" y="499512"/>
                </a:lnTo>
                <a:lnTo>
                  <a:pt x="145141" y="493219"/>
                </a:lnTo>
                <a:lnTo>
                  <a:pt x="140938" y="476026"/>
                </a:lnTo>
                <a:lnTo>
                  <a:pt x="136943" y="461733"/>
                </a:lnTo>
                <a:lnTo>
                  <a:pt x="133155" y="450338"/>
                </a:lnTo>
                <a:lnTo>
                  <a:pt x="129576" y="441842"/>
                </a:lnTo>
                <a:lnTo>
                  <a:pt x="118107" y="427292"/>
                </a:lnTo>
                <a:lnTo>
                  <a:pt x="107302" y="422421"/>
                </a:lnTo>
                <a:lnTo>
                  <a:pt x="104397" y="422215"/>
                </a:lnTo>
                <a:lnTo>
                  <a:pt x="101583" y="422215"/>
                </a:lnTo>
                <a:lnTo>
                  <a:pt x="98769" y="422215"/>
                </a:lnTo>
                <a:lnTo>
                  <a:pt x="95956" y="422215"/>
                </a:lnTo>
                <a:lnTo>
                  <a:pt x="95956" y="436586"/>
                </a:lnTo>
                <a:lnTo>
                  <a:pt x="95956" y="450957"/>
                </a:lnTo>
                <a:lnTo>
                  <a:pt x="95956" y="465328"/>
                </a:lnTo>
                <a:lnTo>
                  <a:pt x="95956" y="479699"/>
                </a:lnTo>
                <a:lnTo>
                  <a:pt x="95956" y="494070"/>
                </a:lnTo>
                <a:lnTo>
                  <a:pt x="95956" y="508441"/>
                </a:lnTo>
                <a:lnTo>
                  <a:pt x="95956" y="522812"/>
                </a:lnTo>
                <a:lnTo>
                  <a:pt x="95956" y="537183"/>
                </a:lnTo>
                <a:lnTo>
                  <a:pt x="95956" y="551555"/>
                </a:lnTo>
                <a:lnTo>
                  <a:pt x="95956" y="565926"/>
                </a:lnTo>
                <a:lnTo>
                  <a:pt x="95956" y="580297"/>
                </a:lnTo>
                <a:lnTo>
                  <a:pt x="95956" y="594668"/>
                </a:lnTo>
                <a:lnTo>
                  <a:pt x="95956" y="609039"/>
                </a:lnTo>
                <a:lnTo>
                  <a:pt x="95956" y="623410"/>
                </a:lnTo>
                <a:lnTo>
                  <a:pt x="95956" y="637781"/>
                </a:lnTo>
                <a:lnTo>
                  <a:pt x="95956" y="652153"/>
                </a:lnTo>
                <a:lnTo>
                  <a:pt x="95956" y="666524"/>
                </a:lnTo>
                <a:lnTo>
                  <a:pt x="95956" y="680895"/>
                </a:lnTo>
                <a:lnTo>
                  <a:pt x="95956" y="695266"/>
                </a:lnTo>
                <a:lnTo>
                  <a:pt x="95956" y="709637"/>
                </a:lnTo>
                <a:lnTo>
                  <a:pt x="83255" y="709637"/>
                </a:lnTo>
                <a:lnTo>
                  <a:pt x="70555" y="709637"/>
                </a:lnTo>
                <a:lnTo>
                  <a:pt x="57855" y="709637"/>
                </a:lnTo>
                <a:lnTo>
                  <a:pt x="45155" y="709637"/>
                </a:lnTo>
                <a:lnTo>
                  <a:pt x="32455" y="709637"/>
                </a:lnTo>
                <a:lnTo>
                  <a:pt x="19755" y="709637"/>
                </a:lnTo>
                <a:lnTo>
                  <a:pt x="7056"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56" name="object 56"/>
          <p:cNvSpPr/>
          <p:nvPr/>
        </p:nvSpPr>
        <p:spPr>
          <a:xfrm>
            <a:off x="6065015" y="323851"/>
            <a:ext cx="280517" cy="550069"/>
          </a:xfrm>
          <a:custGeom>
            <a:avLst/>
            <a:gdLst/>
            <a:ahLst/>
            <a:cxnLst/>
            <a:rect l="l" t="t" r="r" b="b"/>
            <a:pathLst>
              <a:path w="280517" h="733425">
                <a:moveTo>
                  <a:pt x="143130" y="0"/>
                </a:moveTo>
                <a:lnTo>
                  <a:pt x="157238" y="760"/>
                </a:lnTo>
                <a:lnTo>
                  <a:pt x="170501" y="3042"/>
                </a:lnTo>
                <a:lnTo>
                  <a:pt x="182918" y="6845"/>
                </a:lnTo>
                <a:lnTo>
                  <a:pt x="194488" y="12170"/>
                </a:lnTo>
                <a:lnTo>
                  <a:pt x="205213" y="19016"/>
                </a:lnTo>
                <a:lnTo>
                  <a:pt x="215091" y="27383"/>
                </a:lnTo>
                <a:lnTo>
                  <a:pt x="224124" y="37271"/>
                </a:lnTo>
                <a:lnTo>
                  <a:pt x="232311" y="48680"/>
                </a:lnTo>
                <a:lnTo>
                  <a:pt x="238174" y="58780"/>
                </a:lnTo>
                <a:lnTo>
                  <a:pt x="242509" y="67619"/>
                </a:lnTo>
                <a:lnTo>
                  <a:pt x="246546" y="77165"/>
                </a:lnTo>
                <a:lnTo>
                  <a:pt x="250286" y="87416"/>
                </a:lnTo>
                <a:lnTo>
                  <a:pt x="253728" y="98374"/>
                </a:lnTo>
                <a:lnTo>
                  <a:pt x="256873" y="110038"/>
                </a:lnTo>
                <a:lnTo>
                  <a:pt x="259720" y="122408"/>
                </a:lnTo>
                <a:lnTo>
                  <a:pt x="262270" y="135485"/>
                </a:lnTo>
                <a:lnTo>
                  <a:pt x="264522" y="149268"/>
                </a:lnTo>
                <a:lnTo>
                  <a:pt x="266477" y="163757"/>
                </a:lnTo>
                <a:lnTo>
                  <a:pt x="268135" y="178952"/>
                </a:lnTo>
                <a:lnTo>
                  <a:pt x="269495" y="194853"/>
                </a:lnTo>
                <a:lnTo>
                  <a:pt x="270557" y="211461"/>
                </a:lnTo>
                <a:lnTo>
                  <a:pt x="270576" y="211804"/>
                </a:lnTo>
                <a:lnTo>
                  <a:pt x="257991" y="213510"/>
                </a:lnTo>
                <a:lnTo>
                  <a:pt x="245406" y="215216"/>
                </a:lnTo>
                <a:lnTo>
                  <a:pt x="232821" y="216922"/>
                </a:lnTo>
                <a:lnTo>
                  <a:pt x="220236" y="218628"/>
                </a:lnTo>
                <a:lnTo>
                  <a:pt x="207651" y="220334"/>
                </a:lnTo>
                <a:lnTo>
                  <a:pt x="195066" y="222040"/>
                </a:lnTo>
                <a:lnTo>
                  <a:pt x="182481" y="223746"/>
                </a:lnTo>
                <a:lnTo>
                  <a:pt x="180672" y="223992"/>
                </a:lnTo>
                <a:lnTo>
                  <a:pt x="179156" y="207741"/>
                </a:lnTo>
                <a:lnTo>
                  <a:pt x="177146" y="193137"/>
                </a:lnTo>
                <a:lnTo>
                  <a:pt x="174641" y="180180"/>
                </a:lnTo>
                <a:lnTo>
                  <a:pt x="171641" y="168870"/>
                </a:lnTo>
                <a:lnTo>
                  <a:pt x="168146" y="159207"/>
                </a:lnTo>
                <a:lnTo>
                  <a:pt x="165585" y="153762"/>
                </a:lnTo>
                <a:lnTo>
                  <a:pt x="157069" y="141697"/>
                </a:lnTo>
                <a:lnTo>
                  <a:pt x="146658" y="134384"/>
                </a:lnTo>
                <a:lnTo>
                  <a:pt x="134352" y="131822"/>
                </a:lnTo>
                <a:lnTo>
                  <a:pt x="133830" y="131818"/>
                </a:lnTo>
                <a:lnTo>
                  <a:pt x="121149" y="134744"/>
                </a:lnTo>
                <a:lnTo>
                  <a:pt x="111439" y="143524"/>
                </a:lnTo>
                <a:lnTo>
                  <a:pt x="108719" y="148024"/>
                </a:lnTo>
                <a:lnTo>
                  <a:pt x="104238" y="158930"/>
                </a:lnTo>
                <a:lnTo>
                  <a:pt x="101433" y="171228"/>
                </a:lnTo>
                <a:lnTo>
                  <a:pt x="100303" y="184916"/>
                </a:lnTo>
                <a:lnTo>
                  <a:pt x="100277" y="187444"/>
                </a:lnTo>
                <a:lnTo>
                  <a:pt x="101407" y="200655"/>
                </a:lnTo>
                <a:lnTo>
                  <a:pt x="104797" y="212743"/>
                </a:lnTo>
                <a:lnTo>
                  <a:pt x="107105" y="217906"/>
                </a:lnTo>
                <a:lnTo>
                  <a:pt x="112952" y="226362"/>
                </a:lnTo>
                <a:lnTo>
                  <a:pt x="122341" y="234452"/>
                </a:lnTo>
                <a:lnTo>
                  <a:pt x="135272" y="242174"/>
                </a:lnTo>
                <a:lnTo>
                  <a:pt x="139023" y="244031"/>
                </a:lnTo>
                <a:lnTo>
                  <a:pt x="153080" y="251223"/>
                </a:lnTo>
                <a:lnTo>
                  <a:pt x="178324" y="265669"/>
                </a:lnTo>
                <a:lnTo>
                  <a:pt x="199740" y="280197"/>
                </a:lnTo>
                <a:lnTo>
                  <a:pt x="217328" y="294808"/>
                </a:lnTo>
                <a:lnTo>
                  <a:pt x="228748" y="306680"/>
                </a:lnTo>
                <a:lnTo>
                  <a:pt x="243161" y="326255"/>
                </a:lnTo>
                <a:lnTo>
                  <a:pt x="255115" y="348372"/>
                </a:lnTo>
                <a:lnTo>
                  <a:pt x="264608" y="373030"/>
                </a:lnTo>
                <a:lnTo>
                  <a:pt x="270966" y="396787"/>
                </a:lnTo>
                <a:lnTo>
                  <a:pt x="275468" y="420625"/>
                </a:lnTo>
                <a:lnTo>
                  <a:pt x="278547" y="445747"/>
                </a:lnTo>
                <a:lnTo>
                  <a:pt x="280203" y="472151"/>
                </a:lnTo>
                <a:lnTo>
                  <a:pt x="280517" y="490400"/>
                </a:lnTo>
                <a:lnTo>
                  <a:pt x="280352" y="503952"/>
                </a:lnTo>
                <a:lnTo>
                  <a:pt x="279035" y="530417"/>
                </a:lnTo>
                <a:lnTo>
                  <a:pt x="276400" y="556028"/>
                </a:lnTo>
                <a:lnTo>
                  <a:pt x="272448" y="580787"/>
                </a:lnTo>
                <a:lnTo>
                  <a:pt x="267179" y="604692"/>
                </a:lnTo>
                <a:lnTo>
                  <a:pt x="259617" y="630630"/>
                </a:lnTo>
                <a:lnTo>
                  <a:pt x="249423" y="656585"/>
                </a:lnTo>
                <a:lnTo>
                  <a:pt x="237497" y="678856"/>
                </a:lnTo>
                <a:lnTo>
                  <a:pt x="223842" y="697443"/>
                </a:lnTo>
                <a:lnTo>
                  <a:pt x="208348" y="712336"/>
                </a:lnTo>
                <a:lnTo>
                  <a:pt x="186551" y="725223"/>
                </a:lnTo>
                <a:lnTo>
                  <a:pt x="161664" y="732135"/>
                </a:lnTo>
                <a:lnTo>
                  <a:pt x="143635" y="733425"/>
                </a:lnTo>
                <a:lnTo>
                  <a:pt x="128638" y="732755"/>
                </a:lnTo>
                <a:lnTo>
                  <a:pt x="101439" y="727402"/>
                </a:lnTo>
                <a:lnTo>
                  <a:pt x="77968" y="716696"/>
                </a:lnTo>
                <a:lnTo>
                  <a:pt x="58225" y="700636"/>
                </a:lnTo>
                <a:lnTo>
                  <a:pt x="42211" y="679224"/>
                </a:lnTo>
                <a:lnTo>
                  <a:pt x="34378" y="663775"/>
                </a:lnTo>
                <a:lnTo>
                  <a:pt x="26346" y="643407"/>
                </a:lnTo>
                <a:lnTo>
                  <a:pt x="19359" y="621542"/>
                </a:lnTo>
                <a:lnTo>
                  <a:pt x="13418" y="598179"/>
                </a:lnTo>
                <a:lnTo>
                  <a:pt x="8524" y="573320"/>
                </a:lnTo>
                <a:lnTo>
                  <a:pt x="4676" y="546963"/>
                </a:lnTo>
                <a:lnTo>
                  <a:pt x="1874" y="519110"/>
                </a:lnTo>
                <a:lnTo>
                  <a:pt x="117" y="489760"/>
                </a:lnTo>
                <a:lnTo>
                  <a:pt x="0" y="486745"/>
                </a:lnTo>
                <a:lnTo>
                  <a:pt x="12572" y="484946"/>
                </a:lnTo>
                <a:lnTo>
                  <a:pt x="25144" y="483146"/>
                </a:lnTo>
                <a:lnTo>
                  <a:pt x="37715" y="481347"/>
                </a:lnTo>
                <a:lnTo>
                  <a:pt x="50287" y="479547"/>
                </a:lnTo>
                <a:lnTo>
                  <a:pt x="62859" y="477747"/>
                </a:lnTo>
                <a:lnTo>
                  <a:pt x="75431" y="475948"/>
                </a:lnTo>
                <a:lnTo>
                  <a:pt x="88003" y="474148"/>
                </a:lnTo>
                <a:lnTo>
                  <a:pt x="90768" y="473752"/>
                </a:lnTo>
                <a:lnTo>
                  <a:pt x="91891" y="489586"/>
                </a:lnTo>
                <a:lnTo>
                  <a:pt x="93340" y="504141"/>
                </a:lnTo>
                <a:lnTo>
                  <a:pt x="95112" y="517418"/>
                </a:lnTo>
                <a:lnTo>
                  <a:pt x="97209" y="529417"/>
                </a:lnTo>
                <a:lnTo>
                  <a:pt x="99630" y="540139"/>
                </a:lnTo>
                <a:lnTo>
                  <a:pt x="102376" y="549582"/>
                </a:lnTo>
                <a:lnTo>
                  <a:pt x="109591" y="567003"/>
                </a:lnTo>
                <a:lnTo>
                  <a:pt x="117521" y="579372"/>
                </a:lnTo>
                <a:lnTo>
                  <a:pt x="126579" y="587918"/>
                </a:lnTo>
                <a:lnTo>
                  <a:pt x="136764" y="592642"/>
                </a:lnTo>
                <a:lnTo>
                  <a:pt x="144979" y="593677"/>
                </a:lnTo>
                <a:lnTo>
                  <a:pt x="157471" y="591277"/>
                </a:lnTo>
                <a:lnTo>
                  <a:pt x="167914" y="584077"/>
                </a:lnTo>
                <a:lnTo>
                  <a:pt x="176310" y="572076"/>
                </a:lnTo>
                <a:lnTo>
                  <a:pt x="181248" y="560549"/>
                </a:lnTo>
                <a:lnTo>
                  <a:pt x="184670" y="548598"/>
                </a:lnTo>
                <a:lnTo>
                  <a:pt x="186781" y="535819"/>
                </a:lnTo>
                <a:lnTo>
                  <a:pt x="187581" y="522210"/>
                </a:lnTo>
                <a:lnTo>
                  <a:pt x="187589" y="520660"/>
                </a:lnTo>
                <a:lnTo>
                  <a:pt x="186925" y="507145"/>
                </a:lnTo>
                <a:lnTo>
                  <a:pt x="184934" y="494365"/>
                </a:lnTo>
                <a:lnTo>
                  <a:pt x="181615" y="482319"/>
                </a:lnTo>
                <a:lnTo>
                  <a:pt x="177120" y="471321"/>
                </a:lnTo>
                <a:lnTo>
                  <a:pt x="171850" y="462760"/>
                </a:lnTo>
                <a:lnTo>
                  <a:pt x="164372" y="454390"/>
                </a:lnTo>
                <a:lnTo>
                  <a:pt x="154683" y="446211"/>
                </a:lnTo>
                <a:lnTo>
                  <a:pt x="142785" y="438223"/>
                </a:lnTo>
                <a:lnTo>
                  <a:pt x="128678" y="430427"/>
                </a:lnTo>
                <a:lnTo>
                  <a:pt x="128271" y="430221"/>
                </a:lnTo>
                <a:lnTo>
                  <a:pt x="115801" y="423376"/>
                </a:lnTo>
                <a:lnTo>
                  <a:pt x="93123" y="408352"/>
                </a:lnTo>
                <a:lnTo>
                  <a:pt x="73460" y="391551"/>
                </a:lnTo>
                <a:lnTo>
                  <a:pt x="56810" y="372972"/>
                </a:lnTo>
                <a:lnTo>
                  <a:pt x="43174" y="352617"/>
                </a:lnTo>
                <a:lnTo>
                  <a:pt x="33964" y="334147"/>
                </a:lnTo>
                <a:lnTo>
                  <a:pt x="25923" y="312643"/>
                </a:lnTo>
                <a:lnTo>
                  <a:pt x="19672" y="289182"/>
                </a:lnTo>
                <a:lnTo>
                  <a:pt x="15214" y="263762"/>
                </a:lnTo>
                <a:lnTo>
                  <a:pt x="12546" y="236384"/>
                </a:lnTo>
                <a:lnTo>
                  <a:pt x="11884" y="221961"/>
                </a:lnTo>
                <a:lnTo>
                  <a:pt x="11670" y="207375"/>
                </a:lnTo>
                <a:lnTo>
                  <a:pt x="11875" y="194140"/>
                </a:lnTo>
                <a:lnTo>
                  <a:pt x="13520" y="168211"/>
                </a:lnTo>
                <a:lnTo>
                  <a:pt x="16810" y="143000"/>
                </a:lnTo>
                <a:lnTo>
                  <a:pt x="21745" y="118508"/>
                </a:lnTo>
                <a:lnTo>
                  <a:pt x="25491" y="104175"/>
                </a:lnTo>
                <a:lnTo>
                  <a:pt x="29825" y="90428"/>
                </a:lnTo>
                <a:lnTo>
                  <a:pt x="40276" y="65594"/>
                </a:lnTo>
                <a:lnTo>
                  <a:pt x="53103" y="44306"/>
                </a:lnTo>
                <a:lnTo>
                  <a:pt x="67059" y="27797"/>
                </a:lnTo>
                <a:lnTo>
                  <a:pt x="86487" y="13096"/>
                </a:lnTo>
                <a:lnTo>
                  <a:pt x="109962" y="3862"/>
                </a:lnTo>
                <a:lnTo>
                  <a:pt x="137485" y="97"/>
                </a:lnTo>
                <a:lnTo>
                  <a:pt x="143130" y="0"/>
                </a:lnTo>
                <a:close/>
              </a:path>
            </a:pathLst>
          </a:custGeom>
          <a:ln w="12700">
            <a:solidFill>
              <a:srgbClr val="000000"/>
            </a:solidFill>
          </a:ln>
        </p:spPr>
        <p:txBody>
          <a:bodyPr wrap="square" lIns="0" tIns="0" rIns="0" bIns="0" rtlCol="0">
            <a:noAutofit/>
          </a:bodyPr>
          <a:lstStyle/>
          <a:p>
            <a:endParaRPr/>
          </a:p>
        </p:txBody>
      </p:sp>
      <p:sp>
        <p:nvSpPr>
          <p:cNvPr id="34" name="object 34"/>
          <p:cNvSpPr/>
          <p:nvPr/>
        </p:nvSpPr>
        <p:spPr>
          <a:xfrm>
            <a:off x="2696623" y="553860"/>
            <a:ext cx="51769" cy="286448"/>
          </a:xfrm>
          <a:custGeom>
            <a:avLst/>
            <a:gdLst/>
            <a:ahLst/>
            <a:cxnLst/>
            <a:rect l="l" t="t" r="r" b="b"/>
            <a:pathLst>
              <a:path w="51769" h="381930">
                <a:moveTo>
                  <a:pt x="14928" y="361501"/>
                </a:moveTo>
                <a:lnTo>
                  <a:pt x="20674" y="349905"/>
                </a:lnTo>
                <a:lnTo>
                  <a:pt x="25988" y="337388"/>
                </a:lnTo>
                <a:lnTo>
                  <a:pt x="30869" y="323950"/>
                </a:lnTo>
                <a:lnTo>
                  <a:pt x="35317" y="309591"/>
                </a:lnTo>
                <a:lnTo>
                  <a:pt x="41230" y="286165"/>
                </a:lnTo>
                <a:lnTo>
                  <a:pt x="45841" y="261834"/>
                </a:lnTo>
                <a:lnTo>
                  <a:pt x="49134" y="236649"/>
                </a:lnTo>
                <a:lnTo>
                  <a:pt x="50287" y="223737"/>
                </a:lnTo>
                <a:lnTo>
                  <a:pt x="51110" y="210611"/>
                </a:lnTo>
                <a:lnTo>
                  <a:pt x="51604" y="197272"/>
                </a:lnTo>
                <a:lnTo>
                  <a:pt x="51769" y="183720"/>
                </a:lnTo>
                <a:lnTo>
                  <a:pt x="51749" y="179155"/>
                </a:lnTo>
                <a:lnTo>
                  <a:pt x="51455" y="165471"/>
                </a:lnTo>
                <a:lnTo>
                  <a:pt x="50804" y="152109"/>
                </a:lnTo>
                <a:lnTo>
                  <a:pt x="49799" y="139067"/>
                </a:lnTo>
                <a:lnTo>
                  <a:pt x="48437" y="126346"/>
                </a:lnTo>
                <a:lnTo>
                  <a:pt x="44647" y="101866"/>
                </a:lnTo>
                <a:lnTo>
                  <a:pt x="39434" y="78670"/>
                </a:lnTo>
                <a:lnTo>
                  <a:pt x="35860" y="66349"/>
                </a:lnTo>
                <a:lnTo>
                  <a:pt x="31421" y="53702"/>
                </a:lnTo>
                <a:lnTo>
                  <a:pt x="26366" y="41691"/>
                </a:lnTo>
                <a:lnTo>
                  <a:pt x="14413" y="19575"/>
                </a:lnTo>
                <a:lnTo>
                  <a:pt x="0" y="0"/>
                </a:lnTo>
                <a:lnTo>
                  <a:pt x="2138" y="381930"/>
                </a:lnTo>
                <a:lnTo>
                  <a:pt x="8749" y="372176"/>
                </a:lnTo>
                <a:lnTo>
                  <a:pt x="14928" y="361501"/>
                </a:lnTo>
                <a:close/>
              </a:path>
            </a:pathLst>
          </a:custGeom>
          <a:solidFill>
            <a:srgbClr val="AB30D5"/>
          </a:solidFill>
        </p:spPr>
        <p:txBody>
          <a:bodyPr wrap="square" lIns="0" tIns="0" rIns="0" bIns="0" rtlCol="0">
            <a:noAutofit/>
          </a:bodyPr>
          <a:lstStyle/>
          <a:p>
            <a:endParaRPr/>
          </a:p>
        </p:txBody>
      </p:sp>
      <p:sp>
        <p:nvSpPr>
          <p:cNvPr id="35" name="object 35"/>
          <p:cNvSpPr/>
          <p:nvPr/>
        </p:nvSpPr>
        <p:spPr>
          <a:xfrm>
            <a:off x="2467874" y="326747"/>
            <a:ext cx="230886" cy="547172"/>
          </a:xfrm>
          <a:custGeom>
            <a:avLst/>
            <a:gdLst/>
            <a:ahLst/>
            <a:cxnLst/>
            <a:rect l="l" t="t" r="r" b="b"/>
            <a:pathLst>
              <a:path w="230886" h="729562">
                <a:moveTo>
                  <a:pt x="12571" y="481083"/>
                </a:moveTo>
                <a:lnTo>
                  <a:pt x="0" y="482883"/>
                </a:lnTo>
                <a:lnTo>
                  <a:pt x="117" y="485897"/>
                </a:lnTo>
                <a:lnTo>
                  <a:pt x="865" y="500760"/>
                </a:lnTo>
                <a:lnTo>
                  <a:pt x="3144" y="529362"/>
                </a:lnTo>
                <a:lnTo>
                  <a:pt x="6469" y="556466"/>
                </a:lnTo>
                <a:lnTo>
                  <a:pt x="10841" y="582074"/>
                </a:lnTo>
                <a:lnTo>
                  <a:pt x="16258" y="606185"/>
                </a:lnTo>
                <a:lnTo>
                  <a:pt x="22722" y="628799"/>
                </a:lnTo>
                <a:lnTo>
                  <a:pt x="30232" y="649916"/>
                </a:lnTo>
                <a:lnTo>
                  <a:pt x="42212" y="675361"/>
                </a:lnTo>
                <a:lnTo>
                  <a:pt x="58226" y="696773"/>
                </a:lnTo>
                <a:lnTo>
                  <a:pt x="77969" y="712833"/>
                </a:lnTo>
                <a:lnTo>
                  <a:pt x="101440" y="723539"/>
                </a:lnTo>
                <a:lnTo>
                  <a:pt x="128639" y="728893"/>
                </a:lnTo>
                <a:lnTo>
                  <a:pt x="143637" y="729562"/>
                </a:lnTo>
                <a:lnTo>
                  <a:pt x="148062" y="729489"/>
                </a:lnTo>
                <a:lnTo>
                  <a:pt x="174494" y="725563"/>
                </a:lnTo>
                <a:lnTo>
                  <a:pt x="197836" y="715664"/>
                </a:lnTo>
                <a:lnTo>
                  <a:pt x="218088" y="699790"/>
                </a:lnTo>
                <a:lnTo>
                  <a:pt x="230886" y="684747"/>
                </a:lnTo>
                <a:lnTo>
                  <a:pt x="228748" y="302817"/>
                </a:lnTo>
                <a:lnTo>
                  <a:pt x="217328" y="290945"/>
                </a:lnTo>
                <a:lnTo>
                  <a:pt x="199740" y="276334"/>
                </a:lnTo>
                <a:lnTo>
                  <a:pt x="178324" y="261806"/>
                </a:lnTo>
                <a:lnTo>
                  <a:pt x="153080" y="247360"/>
                </a:lnTo>
                <a:lnTo>
                  <a:pt x="135272" y="238311"/>
                </a:lnTo>
                <a:lnTo>
                  <a:pt x="122341" y="230589"/>
                </a:lnTo>
                <a:lnTo>
                  <a:pt x="112952" y="222499"/>
                </a:lnTo>
                <a:lnTo>
                  <a:pt x="107105" y="214043"/>
                </a:lnTo>
                <a:lnTo>
                  <a:pt x="104798" y="208881"/>
                </a:lnTo>
                <a:lnTo>
                  <a:pt x="101407" y="196792"/>
                </a:lnTo>
                <a:lnTo>
                  <a:pt x="100277" y="183582"/>
                </a:lnTo>
                <a:lnTo>
                  <a:pt x="100303" y="181052"/>
                </a:lnTo>
                <a:lnTo>
                  <a:pt x="101433" y="167364"/>
                </a:lnTo>
                <a:lnTo>
                  <a:pt x="104238" y="155067"/>
                </a:lnTo>
                <a:lnTo>
                  <a:pt x="108719" y="144161"/>
                </a:lnTo>
                <a:lnTo>
                  <a:pt x="111439" y="139661"/>
                </a:lnTo>
                <a:lnTo>
                  <a:pt x="109964" y="0"/>
                </a:lnTo>
                <a:lnTo>
                  <a:pt x="86488" y="9233"/>
                </a:lnTo>
                <a:lnTo>
                  <a:pt x="67061" y="23934"/>
                </a:lnTo>
                <a:lnTo>
                  <a:pt x="53103" y="40444"/>
                </a:lnTo>
                <a:lnTo>
                  <a:pt x="40277" y="61732"/>
                </a:lnTo>
                <a:lnTo>
                  <a:pt x="29826" y="86566"/>
                </a:lnTo>
                <a:lnTo>
                  <a:pt x="25492" y="100313"/>
                </a:lnTo>
                <a:lnTo>
                  <a:pt x="21746" y="114645"/>
                </a:lnTo>
                <a:lnTo>
                  <a:pt x="16811" y="139136"/>
                </a:lnTo>
                <a:lnTo>
                  <a:pt x="13521" y="164347"/>
                </a:lnTo>
                <a:lnTo>
                  <a:pt x="11876" y="190277"/>
                </a:lnTo>
                <a:lnTo>
                  <a:pt x="11671" y="203512"/>
                </a:lnTo>
                <a:lnTo>
                  <a:pt x="11885" y="218098"/>
                </a:lnTo>
                <a:lnTo>
                  <a:pt x="12547" y="232521"/>
                </a:lnTo>
                <a:lnTo>
                  <a:pt x="15215" y="259899"/>
                </a:lnTo>
                <a:lnTo>
                  <a:pt x="19674" y="285319"/>
                </a:lnTo>
                <a:lnTo>
                  <a:pt x="25924" y="308780"/>
                </a:lnTo>
                <a:lnTo>
                  <a:pt x="33966" y="330284"/>
                </a:lnTo>
                <a:lnTo>
                  <a:pt x="43175" y="348753"/>
                </a:lnTo>
                <a:lnTo>
                  <a:pt x="56811" y="369109"/>
                </a:lnTo>
                <a:lnTo>
                  <a:pt x="73460" y="387688"/>
                </a:lnTo>
                <a:lnTo>
                  <a:pt x="93124" y="404489"/>
                </a:lnTo>
                <a:lnTo>
                  <a:pt x="115802" y="419513"/>
                </a:lnTo>
                <a:lnTo>
                  <a:pt x="128271" y="426359"/>
                </a:lnTo>
                <a:lnTo>
                  <a:pt x="128678" y="426564"/>
                </a:lnTo>
                <a:lnTo>
                  <a:pt x="142785" y="434360"/>
                </a:lnTo>
                <a:lnTo>
                  <a:pt x="154683" y="442348"/>
                </a:lnTo>
                <a:lnTo>
                  <a:pt x="164371" y="450527"/>
                </a:lnTo>
                <a:lnTo>
                  <a:pt x="171850" y="458897"/>
                </a:lnTo>
                <a:lnTo>
                  <a:pt x="177120" y="467458"/>
                </a:lnTo>
                <a:lnTo>
                  <a:pt x="181615" y="478456"/>
                </a:lnTo>
                <a:lnTo>
                  <a:pt x="184934" y="490502"/>
                </a:lnTo>
                <a:lnTo>
                  <a:pt x="186925" y="503282"/>
                </a:lnTo>
                <a:lnTo>
                  <a:pt x="187589" y="516797"/>
                </a:lnTo>
                <a:lnTo>
                  <a:pt x="187581" y="518347"/>
                </a:lnTo>
                <a:lnTo>
                  <a:pt x="186781" y="531956"/>
                </a:lnTo>
                <a:lnTo>
                  <a:pt x="184670" y="544735"/>
                </a:lnTo>
                <a:lnTo>
                  <a:pt x="181248" y="556686"/>
                </a:lnTo>
                <a:lnTo>
                  <a:pt x="176516" y="567809"/>
                </a:lnTo>
                <a:lnTo>
                  <a:pt x="167916" y="580213"/>
                </a:lnTo>
                <a:lnTo>
                  <a:pt x="157473" y="587414"/>
                </a:lnTo>
                <a:lnTo>
                  <a:pt x="144980" y="589814"/>
                </a:lnTo>
                <a:lnTo>
                  <a:pt x="136764" y="588779"/>
                </a:lnTo>
                <a:lnTo>
                  <a:pt x="126579" y="584055"/>
                </a:lnTo>
                <a:lnTo>
                  <a:pt x="117521" y="575509"/>
                </a:lnTo>
                <a:lnTo>
                  <a:pt x="109591" y="563140"/>
                </a:lnTo>
                <a:lnTo>
                  <a:pt x="102789" y="546949"/>
                </a:lnTo>
                <a:lnTo>
                  <a:pt x="99630" y="536276"/>
                </a:lnTo>
                <a:lnTo>
                  <a:pt x="97209" y="525554"/>
                </a:lnTo>
                <a:lnTo>
                  <a:pt x="95112" y="513555"/>
                </a:lnTo>
                <a:lnTo>
                  <a:pt x="93340" y="500277"/>
                </a:lnTo>
                <a:lnTo>
                  <a:pt x="91892" y="485722"/>
                </a:lnTo>
                <a:lnTo>
                  <a:pt x="90769" y="469889"/>
                </a:lnTo>
                <a:lnTo>
                  <a:pt x="88002" y="470285"/>
                </a:lnTo>
                <a:lnTo>
                  <a:pt x="75431" y="472085"/>
                </a:lnTo>
                <a:lnTo>
                  <a:pt x="62859" y="473885"/>
                </a:lnTo>
                <a:lnTo>
                  <a:pt x="50287" y="475685"/>
                </a:lnTo>
                <a:lnTo>
                  <a:pt x="37715" y="477484"/>
                </a:lnTo>
                <a:lnTo>
                  <a:pt x="25143" y="479284"/>
                </a:lnTo>
                <a:lnTo>
                  <a:pt x="12571" y="481083"/>
                </a:lnTo>
                <a:close/>
              </a:path>
            </a:pathLst>
          </a:custGeom>
          <a:solidFill>
            <a:srgbClr val="AB30D5"/>
          </a:solidFill>
        </p:spPr>
        <p:txBody>
          <a:bodyPr wrap="square" lIns="0" tIns="0" rIns="0" bIns="0" rtlCol="0">
            <a:noAutofit/>
          </a:bodyPr>
          <a:lstStyle/>
          <a:p>
            <a:endParaRPr/>
          </a:p>
        </p:txBody>
      </p:sp>
      <p:sp>
        <p:nvSpPr>
          <p:cNvPr id="36" name="object 36"/>
          <p:cNvSpPr/>
          <p:nvPr/>
        </p:nvSpPr>
        <p:spPr>
          <a:xfrm>
            <a:off x="2577838" y="323851"/>
            <a:ext cx="160612" cy="167993"/>
          </a:xfrm>
          <a:custGeom>
            <a:avLst/>
            <a:gdLst/>
            <a:ahLst/>
            <a:cxnLst/>
            <a:rect l="l" t="t" r="r" b="b"/>
            <a:pathLst>
              <a:path w="160612" h="223991">
                <a:moveTo>
                  <a:pt x="23865" y="131818"/>
                </a:moveTo>
                <a:lnTo>
                  <a:pt x="36693" y="134384"/>
                </a:lnTo>
                <a:lnTo>
                  <a:pt x="47104" y="141697"/>
                </a:lnTo>
                <a:lnTo>
                  <a:pt x="55620" y="153761"/>
                </a:lnTo>
                <a:lnTo>
                  <a:pt x="58182" y="159206"/>
                </a:lnTo>
                <a:lnTo>
                  <a:pt x="61677" y="168869"/>
                </a:lnTo>
                <a:lnTo>
                  <a:pt x="64677" y="180179"/>
                </a:lnTo>
                <a:lnTo>
                  <a:pt x="67182" y="193136"/>
                </a:lnTo>
                <a:lnTo>
                  <a:pt x="69192" y="207740"/>
                </a:lnTo>
                <a:lnTo>
                  <a:pt x="70708" y="223991"/>
                </a:lnTo>
                <a:lnTo>
                  <a:pt x="72518" y="223745"/>
                </a:lnTo>
                <a:lnTo>
                  <a:pt x="85103" y="222040"/>
                </a:lnTo>
                <a:lnTo>
                  <a:pt x="97688" y="220334"/>
                </a:lnTo>
                <a:lnTo>
                  <a:pt x="110273" y="218628"/>
                </a:lnTo>
                <a:lnTo>
                  <a:pt x="122858" y="216922"/>
                </a:lnTo>
                <a:lnTo>
                  <a:pt x="135442" y="215216"/>
                </a:lnTo>
                <a:lnTo>
                  <a:pt x="148027" y="213510"/>
                </a:lnTo>
                <a:lnTo>
                  <a:pt x="160612" y="211804"/>
                </a:lnTo>
                <a:lnTo>
                  <a:pt x="160594" y="211460"/>
                </a:lnTo>
                <a:lnTo>
                  <a:pt x="159531" y="194853"/>
                </a:lnTo>
                <a:lnTo>
                  <a:pt x="158171" y="178951"/>
                </a:lnTo>
                <a:lnTo>
                  <a:pt x="156514" y="163756"/>
                </a:lnTo>
                <a:lnTo>
                  <a:pt x="154559" y="149267"/>
                </a:lnTo>
                <a:lnTo>
                  <a:pt x="152307" y="135485"/>
                </a:lnTo>
                <a:lnTo>
                  <a:pt x="149757" y="122408"/>
                </a:lnTo>
                <a:lnTo>
                  <a:pt x="146910" y="110038"/>
                </a:lnTo>
                <a:lnTo>
                  <a:pt x="143765" y="98374"/>
                </a:lnTo>
                <a:lnTo>
                  <a:pt x="140323" y="87416"/>
                </a:lnTo>
                <a:lnTo>
                  <a:pt x="136583" y="77164"/>
                </a:lnTo>
                <a:lnTo>
                  <a:pt x="132546" y="67619"/>
                </a:lnTo>
                <a:lnTo>
                  <a:pt x="128211" y="58780"/>
                </a:lnTo>
                <a:lnTo>
                  <a:pt x="123579" y="50647"/>
                </a:lnTo>
                <a:lnTo>
                  <a:pt x="114160" y="37270"/>
                </a:lnTo>
                <a:lnTo>
                  <a:pt x="105127" y="27382"/>
                </a:lnTo>
                <a:lnTo>
                  <a:pt x="95248" y="19015"/>
                </a:lnTo>
                <a:lnTo>
                  <a:pt x="84523" y="12169"/>
                </a:lnTo>
                <a:lnTo>
                  <a:pt x="72953" y="6845"/>
                </a:lnTo>
                <a:lnTo>
                  <a:pt x="60536" y="3042"/>
                </a:lnTo>
                <a:lnTo>
                  <a:pt x="47274" y="760"/>
                </a:lnTo>
                <a:lnTo>
                  <a:pt x="33165" y="0"/>
                </a:lnTo>
                <a:lnTo>
                  <a:pt x="27523" y="97"/>
                </a:lnTo>
                <a:lnTo>
                  <a:pt x="13255" y="1296"/>
                </a:lnTo>
                <a:lnTo>
                  <a:pt x="0" y="3862"/>
                </a:lnTo>
                <a:lnTo>
                  <a:pt x="1474" y="143524"/>
                </a:lnTo>
                <a:lnTo>
                  <a:pt x="11184" y="134744"/>
                </a:lnTo>
                <a:lnTo>
                  <a:pt x="23865" y="131818"/>
                </a:lnTo>
                <a:close/>
              </a:path>
            </a:pathLst>
          </a:custGeom>
          <a:solidFill>
            <a:srgbClr val="AB30D5"/>
          </a:solidFill>
        </p:spPr>
        <p:txBody>
          <a:bodyPr wrap="square" lIns="0" tIns="0" rIns="0" bIns="0" rtlCol="0">
            <a:noAutofit/>
          </a:bodyPr>
          <a:lstStyle/>
          <a:p>
            <a:endParaRPr/>
          </a:p>
        </p:txBody>
      </p:sp>
      <p:sp>
        <p:nvSpPr>
          <p:cNvPr id="37" name="object 37"/>
          <p:cNvSpPr/>
          <p:nvPr/>
        </p:nvSpPr>
        <p:spPr>
          <a:xfrm>
            <a:off x="2467876" y="323851"/>
            <a:ext cx="280517" cy="550069"/>
          </a:xfrm>
          <a:custGeom>
            <a:avLst/>
            <a:gdLst/>
            <a:ahLst/>
            <a:cxnLst/>
            <a:rect l="l" t="t" r="r" b="b"/>
            <a:pathLst>
              <a:path w="280517" h="733425">
                <a:moveTo>
                  <a:pt x="143129" y="0"/>
                </a:moveTo>
                <a:lnTo>
                  <a:pt x="157237" y="760"/>
                </a:lnTo>
                <a:lnTo>
                  <a:pt x="170500" y="3042"/>
                </a:lnTo>
                <a:lnTo>
                  <a:pt x="182916" y="6845"/>
                </a:lnTo>
                <a:lnTo>
                  <a:pt x="194487" y="12170"/>
                </a:lnTo>
                <a:lnTo>
                  <a:pt x="205212" y="19015"/>
                </a:lnTo>
                <a:lnTo>
                  <a:pt x="215091" y="27382"/>
                </a:lnTo>
                <a:lnTo>
                  <a:pt x="224123" y="37270"/>
                </a:lnTo>
                <a:lnTo>
                  <a:pt x="232310" y="48679"/>
                </a:lnTo>
                <a:lnTo>
                  <a:pt x="238174" y="58780"/>
                </a:lnTo>
                <a:lnTo>
                  <a:pt x="242509" y="67619"/>
                </a:lnTo>
                <a:lnTo>
                  <a:pt x="246546" y="77165"/>
                </a:lnTo>
                <a:lnTo>
                  <a:pt x="250286" y="87416"/>
                </a:lnTo>
                <a:lnTo>
                  <a:pt x="253728" y="98374"/>
                </a:lnTo>
                <a:lnTo>
                  <a:pt x="256873" y="110038"/>
                </a:lnTo>
                <a:lnTo>
                  <a:pt x="259720" y="122408"/>
                </a:lnTo>
                <a:lnTo>
                  <a:pt x="262270" y="135485"/>
                </a:lnTo>
                <a:lnTo>
                  <a:pt x="264522" y="149268"/>
                </a:lnTo>
                <a:lnTo>
                  <a:pt x="266477" y="163757"/>
                </a:lnTo>
                <a:lnTo>
                  <a:pt x="268135" y="178952"/>
                </a:lnTo>
                <a:lnTo>
                  <a:pt x="269495" y="194853"/>
                </a:lnTo>
                <a:lnTo>
                  <a:pt x="270557" y="211461"/>
                </a:lnTo>
                <a:lnTo>
                  <a:pt x="270576" y="211804"/>
                </a:lnTo>
                <a:lnTo>
                  <a:pt x="257990" y="213510"/>
                </a:lnTo>
                <a:lnTo>
                  <a:pt x="245405" y="215216"/>
                </a:lnTo>
                <a:lnTo>
                  <a:pt x="232820" y="216922"/>
                </a:lnTo>
                <a:lnTo>
                  <a:pt x="220236" y="218628"/>
                </a:lnTo>
                <a:lnTo>
                  <a:pt x="207651" y="220334"/>
                </a:lnTo>
                <a:lnTo>
                  <a:pt x="195066" y="222040"/>
                </a:lnTo>
                <a:lnTo>
                  <a:pt x="182481" y="223746"/>
                </a:lnTo>
                <a:lnTo>
                  <a:pt x="180672" y="223992"/>
                </a:lnTo>
                <a:lnTo>
                  <a:pt x="179156" y="207741"/>
                </a:lnTo>
                <a:lnTo>
                  <a:pt x="177146" y="193137"/>
                </a:lnTo>
                <a:lnTo>
                  <a:pt x="174641" y="180180"/>
                </a:lnTo>
                <a:lnTo>
                  <a:pt x="171641" y="168870"/>
                </a:lnTo>
                <a:lnTo>
                  <a:pt x="168146" y="159207"/>
                </a:lnTo>
                <a:lnTo>
                  <a:pt x="165585" y="153762"/>
                </a:lnTo>
                <a:lnTo>
                  <a:pt x="157068" y="141698"/>
                </a:lnTo>
                <a:lnTo>
                  <a:pt x="146658" y="134384"/>
                </a:lnTo>
                <a:lnTo>
                  <a:pt x="134352" y="131822"/>
                </a:lnTo>
                <a:lnTo>
                  <a:pt x="133828" y="131818"/>
                </a:lnTo>
                <a:lnTo>
                  <a:pt x="121148" y="134745"/>
                </a:lnTo>
                <a:lnTo>
                  <a:pt x="111438" y="143525"/>
                </a:lnTo>
                <a:lnTo>
                  <a:pt x="108719" y="148024"/>
                </a:lnTo>
                <a:lnTo>
                  <a:pt x="104238" y="158930"/>
                </a:lnTo>
                <a:lnTo>
                  <a:pt x="101432" y="171227"/>
                </a:lnTo>
                <a:lnTo>
                  <a:pt x="100302" y="184916"/>
                </a:lnTo>
                <a:lnTo>
                  <a:pt x="100276" y="187444"/>
                </a:lnTo>
                <a:lnTo>
                  <a:pt x="101407" y="200655"/>
                </a:lnTo>
                <a:lnTo>
                  <a:pt x="104797" y="212743"/>
                </a:lnTo>
                <a:lnTo>
                  <a:pt x="107105" y="217906"/>
                </a:lnTo>
                <a:lnTo>
                  <a:pt x="112951" y="226362"/>
                </a:lnTo>
                <a:lnTo>
                  <a:pt x="122340" y="234452"/>
                </a:lnTo>
                <a:lnTo>
                  <a:pt x="135271" y="242174"/>
                </a:lnTo>
                <a:lnTo>
                  <a:pt x="139023" y="244031"/>
                </a:lnTo>
                <a:lnTo>
                  <a:pt x="153080" y="251223"/>
                </a:lnTo>
                <a:lnTo>
                  <a:pt x="178324" y="265669"/>
                </a:lnTo>
                <a:lnTo>
                  <a:pt x="199739" y="280197"/>
                </a:lnTo>
                <a:lnTo>
                  <a:pt x="217327" y="294809"/>
                </a:lnTo>
                <a:lnTo>
                  <a:pt x="228747" y="306680"/>
                </a:lnTo>
                <a:lnTo>
                  <a:pt x="243160" y="326255"/>
                </a:lnTo>
                <a:lnTo>
                  <a:pt x="255114" y="348372"/>
                </a:lnTo>
                <a:lnTo>
                  <a:pt x="264608" y="373030"/>
                </a:lnTo>
                <a:lnTo>
                  <a:pt x="270966" y="396787"/>
                </a:lnTo>
                <a:lnTo>
                  <a:pt x="275468" y="420625"/>
                </a:lnTo>
                <a:lnTo>
                  <a:pt x="278547" y="445747"/>
                </a:lnTo>
                <a:lnTo>
                  <a:pt x="280203" y="472151"/>
                </a:lnTo>
                <a:lnTo>
                  <a:pt x="280517" y="490400"/>
                </a:lnTo>
                <a:lnTo>
                  <a:pt x="280352" y="503952"/>
                </a:lnTo>
                <a:lnTo>
                  <a:pt x="279035" y="530417"/>
                </a:lnTo>
                <a:lnTo>
                  <a:pt x="276400" y="556028"/>
                </a:lnTo>
                <a:lnTo>
                  <a:pt x="272448" y="580787"/>
                </a:lnTo>
                <a:lnTo>
                  <a:pt x="267179" y="604692"/>
                </a:lnTo>
                <a:lnTo>
                  <a:pt x="259617" y="630630"/>
                </a:lnTo>
                <a:lnTo>
                  <a:pt x="249423" y="656585"/>
                </a:lnTo>
                <a:lnTo>
                  <a:pt x="237497" y="678856"/>
                </a:lnTo>
                <a:lnTo>
                  <a:pt x="223842" y="697442"/>
                </a:lnTo>
                <a:lnTo>
                  <a:pt x="208347" y="712336"/>
                </a:lnTo>
                <a:lnTo>
                  <a:pt x="186550" y="725223"/>
                </a:lnTo>
                <a:lnTo>
                  <a:pt x="161663" y="732136"/>
                </a:lnTo>
                <a:lnTo>
                  <a:pt x="143635" y="733425"/>
                </a:lnTo>
                <a:lnTo>
                  <a:pt x="128638" y="732755"/>
                </a:lnTo>
                <a:lnTo>
                  <a:pt x="101438" y="727402"/>
                </a:lnTo>
                <a:lnTo>
                  <a:pt x="77967" y="716696"/>
                </a:lnTo>
                <a:lnTo>
                  <a:pt x="58225" y="700636"/>
                </a:lnTo>
                <a:lnTo>
                  <a:pt x="42211" y="679224"/>
                </a:lnTo>
                <a:lnTo>
                  <a:pt x="34378" y="663775"/>
                </a:lnTo>
                <a:lnTo>
                  <a:pt x="26345" y="643407"/>
                </a:lnTo>
                <a:lnTo>
                  <a:pt x="19358" y="621542"/>
                </a:lnTo>
                <a:lnTo>
                  <a:pt x="13417" y="598179"/>
                </a:lnTo>
                <a:lnTo>
                  <a:pt x="8523" y="573320"/>
                </a:lnTo>
                <a:lnTo>
                  <a:pt x="4675" y="546963"/>
                </a:lnTo>
                <a:lnTo>
                  <a:pt x="1873" y="519110"/>
                </a:lnTo>
                <a:lnTo>
                  <a:pt x="117" y="489760"/>
                </a:lnTo>
                <a:lnTo>
                  <a:pt x="0" y="486745"/>
                </a:lnTo>
                <a:lnTo>
                  <a:pt x="12571" y="484946"/>
                </a:lnTo>
                <a:lnTo>
                  <a:pt x="25143" y="483146"/>
                </a:lnTo>
                <a:lnTo>
                  <a:pt x="37715" y="481347"/>
                </a:lnTo>
                <a:lnTo>
                  <a:pt x="50286" y="479547"/>
                </a:lnTo>
                <a:lnTo>
                  <a:pt x="62858" y="477747"/>
                </a:lnTo>
                <a:lnTo>
                  <a:pt x="75430" y="475948"/>
                </a:lnTo>
                <a:lnTo>
                  <a:pt x="88002" y="474148"/>
                </a:lnTo>
                <a:lnTo>
                  <a:pt x="90768" y="473752"/>
                </a:lnTo>
                <a:lnTo>
                  <a:pt x="91891" y="489586"/>
                </a:lnTo>
                <a:lnTo>
                  <a:pt x="93339" y="504141"/>
                </a:lnTo>
                <a:lnTo>
                  <a:pt x="95111" y="517418"/>
                </a:lnTo>
                <a:lnTo>
                  <a:pt x="97208" y="529417"/>
                </a:lnTo>
                <a:lnTo>
                  <a:pt x="99630" y="540139"/>
                </a:lnTo>
                <a:lnTo>
                  <a:pt x="102376" y="549582"/>
                </a:lnTo>
                <a:lnTo>
                  <a:pt x="109591" y="567003"/>
                </a:lnTo>
                <a:lnTo>
                  <a:pt x="117520" y="579372"/>
                </a:lnTo>
                <a:lnTo>
                  <a:pt x="126578" y="587918"/>
                </a:lnTo>
                <a:lnTo>
                  <a:pt x="136763" y="592642"/>
                </a:lnTo>
                <a:lnTo>
                  <a:pt x="144979" y="593677"/>
                </a:lnTo>
                <a:lnTo>
                  <a:pt x="157471" y="591277"/>
                </a:lnTo>
                <a:lnTo>
                  <a:pt x="167915" y="584076"/>
                </a:lnTo>
                <a:lnTo>
                  <a:pt x="176309" y="572075"/>
                </a:lnTo>
                <a:lnTo>
                  <a:pt x="181247" y="560549"/>
                </a:lnTo>
                <a:lnTo>
                  <a:pt x="184669" y="548598"/>
                </a:lnTo>
                <a:lnTo>
                  <a:pt x="186780" y="535819"/>
                </a:lnTo>
                <a:lnTo>
                  <a:pt x="187579" y="522210"/>
                </a:lnTo>
                <a:lnTo>
                  <a:pt x="187587" y="520660"/>
                </a:lnTo>
                <a:lnTo>
                  <a:pt x="186924" y="507145"/>
                </a:lnTo>
                <a:lnTo>
                  <a:pt x="184932" y="494365"/>
                </a:lnTo>
                <a:lnTo>
                  <a:pt x="181614" y="482319"/>
                </a:lnTo>
                <a:lnTo>
                  <a:pt x="177119" y="471321"/>
                </a:lnTo>
                <a:lnTo>
                  <a:pt x="171849" y="462760"/>
                </a:lnTo>
                <a:lnTo>
                  <a:pt x="164370" y="454389"/>
                </a:lnTo>
                <a:lnTo>
                  <a:pt x="154682" y="446210"/>
                </a:lnTo>
                <a:lnTo>
                  <a:pt x="142784" y="438223"/>
                </a:lnTo>
                <a:lnTo>
                  <a:pt x="128677" y="430426"/>
                </a:lnTo>
                <a:lnTo>
                  <a:pt x="128271" y="430221"/>
                </a:lnTo>
                <a:lnTo>
                  <a:pt x="115801" y="423376"/>
                </a:lnTo>
                <a:lnTo>
                  <a:pt x="93123" y="408352"/>
                </a:lnTo>
                <a:lnTo>
                  <a:pt x="73460" y="391551"/>
                </a:lnTo>
                <a:lnTo>
                  <a:pt x="56810" y="372972"/>
                </a:lnTo>
                <a:lnTo>
                  <a:pt x="43174" y="352617"/>
                </a:lnTo>
                <a:lnTo>
                  <a:pt x="33964" y="334147"/>
                </a:lnTo>
                <a:lnTo>
                  <a:pt x="25923" y="312643"/>
                </a:lnTo>
                <a:lnTo>
                  <a:pt x="19672" y="289182"/>
                </a:lnTo>
                <a:lnTo>
                  <a:pt x="15214" y="263762"/>
                </a:lnTo>
                <a:lnTo>
                  <a:pt x="12546" y="236384"/>
                </a:lnTo>
                <a:lnTo>
                  <a:pt x="11884" y="221961"/>
                </a:lnTo>
                <a:lnTo>
                  <a:pt x="11670" y="207375"/>
                </a:lnTo>
                <a:lnTo>
                  <a:pt x="11875" y="194140"/>
                </a:lnTo>
                <a:lnTo>
                  <a:pt x="13520" y="168211"/>
                </a:lnTo>
                <a:lnTo>
                  <a:pt x="16810" y="143000"/>
                </a:lnTo>
                <a:lnTo>
                  <a:pt x="21745" y="118508"/>
                </a:lnTo>
                <a:lnTo>
                  <a:pt x="25491" y="104175"/>
                </a:lnTo>
                <a:lnTo>
                  <a:pt x="29825" y="90428"/>
                </a:lnTo>
                <a:lnTo>
                  <a:pt x="40276" y="65594"/>
                </a:lnTo>
                <a:lnTo>
                  <a:pt x="53103" y="44306"/>
                </a:lnTo>
                <a:lnTo>
                  <a:pt x="67059" y="27797"/>
                </a:lnTo>
                <a:lnTo>
                  <a:pt x="86487" y="13095"/>
                </a:lnTo>
                <a:lnTo>
                  <a:pt x="109963" y="3862"/>
                </a:lnTo>
                <a:lnTo>
                  <a:pt x="137486" y="97"/>
                </a:lnTo>
                <a:lnTo>
                  <a:pt x="143129" y="0"/>
                </a:lnTo>
                <a:close/>
              </a:path>
            </a:pathLst>
          </a:custGeom>
          <a:ln w="12700">
            <a:solidFill>
              <a:srgbClr val="000000"/>
            </a:solidFill>
          </a:ln>
        </p:spPr>
        <p:txBody>
          <a:bodyPr wrap="square" lIns="0" tIns="0" rIns="0" bIns="0" rtlCol="0">
            <a:noAutofit/>
          </a:bodyPr>
          <a:lstStyle/>
          <a:p>
            <a:endParaRPr/>
          </a:p>
        </p:txBody>
      </p:sp>
      <p:sp>
        <p:nvSpPr>
          <p:cNvPr id="31" name="object 31"/>
          <p:cNvSpPr/>
          <p:nvPr/>
        </p:nvSpPr>
        <p:spPr>
          <a:xfrm>
            <a:off x="3023261" y="332770"/>
            <a:ext cx="70124" cy="520805"/>
          </a:xfrm>
          <a:custGeom>
            <a:avLst/>
            <a:gdLst/>
            <a:ahLst/>
            <a:cxnLst/>
            <a:rect l="l" t="t" r="r" b="b"/>
            <a:pathLst>
              <a:path w="70124" h="694406">
                <a:moveTo>
                  <a:pt x="70124" y="338130"/>
                </a:moveTo>
                <a:lnTo>
                  <a:pt x="70124" y="0"/>
                </a:lnTo>
                <a:lnTo>
                  <a:pt x="0" y="0"/>
                </a:lnTo>
                <a:lnTo>
                  <a:pt x="252" y="694406"/>
                </a:lnTo>
                <a:lnTo>
                  <a:pt x="21318" y="666106"/>
                </a:lnTo>
                <a:lnTo>
                  <a:pt x="34775" y="639074"/>
                </a:lnTo>
                <a:lnTo>
                  <a:pt x="43224" y="617484"/>
                </a:lnTo>
                <a:lnTo>
                  <a:pt x="50562" y="593881"/>
                </a:lnTo>
                <a:lnTo>
                  <a:pt x="56680" y="568516"/>
                </a:lnTo>
                <a:lnTo>
                  <a:pt x="61577" y="541388"/>
                </a:lnTo>
                <a:lnTo>
                  <a:pt x="65356" y="512661"/>
                </a:lnTo>
                <a:lnTo>
                  <a:pt x="67691" y="487747"/>
                </a:lnTo>
                <a:lnTo>
                  <a:pt x="69248" y="462193"/>
                </a:lnTo>
                <a:lnTo>
                  <a:pt x="70026" y="435999"/>
                </a:lnTo>
                <a:lnTo>
                  <a:pt x="70124" y="338130"/>
                </a:lnTo>
                <a:close/>
              </a:path>
            </a:pathLst>
          </a:custGeom>
          <a:solidFill>
            <a:srgbClr val="AB30D5"/>
          </a:solidFill>
        </p:spPr>
        <p:txBody>
          <a:bodyPr wrap="square" lIns="0" tIns="0" rIns="0" bIns="0" rtlCol="0">
            <a:noAutofit/>
          </a:bodyPr>
          <a:lstStyle/>
          <a:p>
            <a:endParaRPr/>
          </a:p>
        </p:txBody>
      </p:sp>
      <p:sp>
        <p:nvSpPr>
          <p:cNvPr id="32" name="object 32"/>
          <p:cNvSpPr/>
          <p:nvPr/>
        </p:nvSpPr>
        <p:spPr>
          <a:xfrm>
            <a:off x="2796875" y="332771"/>
            <a:ext cx="226638" cy="541148"/>
          </a:xfrm>
          <a:custGeom>
            <a:avLst/>
            <a:gdLst/>
            <a:ahLst/>
            <a:cxnLst/>
            <a:rect l="l" t="t" r="r" b="b"/>
            <a:pathLst>
              <a:path w="226638" h="721531">
                <a:moveTo>
                  <a:pt x="95523" y="86545"/>
                </a:moveTo>
                <a:lnTo>
                  <a:pt x="95523" y="0"/>
                </a:lnTo>
                <a:lnTo>
                  <a:pt x="0" y="0"/>
                </a:lnTo>
                <a:lnTo>
                  <a:pt x="21" y="427884"/>
                </a:lnTo>
                <a:lnTo>
                  <a:pt x="1189" y="463019"/>
                </a:lnTo>
                <a:lnTo>
                  <a:pt x="2955" y="488167"/>
                </a:lnTo>
                <a:lnTo>
                  <a:pt x="5512" y="514695"/>
                </a:lnTo>
                <a:lnTo>
                  <a:pt x="8860" y="542603"/>
                </a:lnTo>
                <a:lnTo>
                  <a:pt x="14697" y="575619"/>
                </a:lnTo>
                <a:lnTo>
                  <a:pt x="21109" y="600196"/>
                </a:lnTo>
                <a:lnTo>
                  <a:pt x="29229" y="624332"/>
                </a:lnTo>
                <a:lnTo>
                  <a:pt x="43275" y="656418"/>
                </a:lnTo>
                <a:lnTo>
                  <a:pt x="62044" y="685501"/>
                </a:lnTo>
                <a:lnTo>
                  <a:pt x="83146" y="704072"/>
                </a:lnTo>
                <a:lnTo>
                  <a:pt x="106679" y="714275"/>
                </a:lnTo>
                <a:lnTo>
                  <a:pt x="131859" y="719644"/>
                </a:lnTo>
                <a:lnTo>
                  <a:pt x="155961" y="721531"/>
                </a:lnTo>
                <a:lnTo>
                  <a:pt x="164053" y="721268"/>
                </a:lnTo>
                <a:lnTo>
                  <a:pt x="189724" y="716448"/>
                </a:lnTo>
                <a:lnTo>
                  <a:pt x="212528" y="705558"/>
                </a:lnTo>
                <a:lnTo>
                  <a:pt x="226638" y="694406"/>
                </a:lnTo>
                <a:lnTo>
                  <a:pt x="226386" y="0"/>
                </a:lnTo>
                <a:lnTo>
                  <a:pt x="200986" y="0"/>
                </a:lnTo>
                <a:lnTo>
                  <a:pt x="200968" y="436924"/>
                </a:lnTo>
                <a:lnTo>
                  <a:pt x="200564" y="452399"/>
                </a:lnTo>
                <a:lnTo>
                  <a:pt x="199629" y="466855"/>
                </a:lnTo>
                <a:lnTo>
                  <a:pt x="198163" y="480294"/>
                </a:lnTo>
                <a:lnTo>
                  <a:pt x="196166" y="492714"/>
                </a:lnTo>
                <a:lnTo>
                  <a:pt x="193637" y="504116"/>
                </a:lnTo>
                <a:lnTo>
                  <a:pt x="190578" y="514500"/>
                </a:lnTo>
                <a:lnTo>
                  <a:pt x="186987" y="523866"/>
                </a:lnTo>
                <a:lnTo>
                  <a:pt x="179593" y="537535"/>
                </a:lnTo>
                <a:lnTo>
                  <a:pt x="170540" y="547801"/>
                </a:lnTo>
                <a:lnTo>
                  <a:pt x="160130" y="553961"/>
                </a:lnTo>
                <a:lnTo>
                  <a:pt x="148362" y="556014"/>
                </a:lnTo>
                <a:lnTo>
                  <a:pt x="136665" y="553991"/>
                </a:lnTo>
                <a:lnTo>
                  <a:pt x="126259" y="547877"/>
                </a:lnTo>
                <a:lnTo>
                  <a:pt x="117212" y="537672"/>
                </a:lnTo>
                <a:lnTo>
                  <a:pt x="109523" y="523377"/>
                </a:lnTo>
                <a:lnTo>
                  <a:pt x="105185" y="511604"/>
                </a:lnTo>
                <a:lnTo>
                  <a:pt x="102232" y="500890"/>
                </a:lnTo>
                <a:lnTo>
                  <a:pt x="99817" y="489204"/>
                </a:lnTo>
                <a:lnTo>
                  <a:pt x="97938" y="476545"/>
                </a:lnTo>
                <a:lnTo>
                  <a:pt x="96596" y="462912"/>
                </a:lnTo>
                <a:lnTo>
                  <a:pt x="95791" y="448307"/>
                </a:lnTo>
                <a:lnTo>
                  <a:pt x="95523" y="432729"/>
                </a:lnTo>
                <a:lnTo>
                  <a:pt x="95523" y="86545"/>
                </a:lnTo>
                <a:close/>
              </a:path>
            </a:pathLst>
          </a:custGeom>
          <a:solidFill>
            <a:srgbClr val="AB30D5"/>
          </a:solidFill>
        </p:spPr>
        <p:txBody>
          <a:bodyPr wrap="square" lIns="0" tIns="0" rIns="0" bIns="0" rtlCol="0">
            <a:noAutofit/>
          </a:bodyPr>
          <a:lstStyle/>
          <a:p>
            <a:endParaRPr/>
          </a:p>
        </p:txBody>
      </p:sp>
      <p:sp>
        <p:nvSpPr>
          <p:cNvPr id="33" name="object 33"/>
          <p:cNvSpPr/>
          <p:nvPr/>
        </p:nvSpPr>
        <p:spPr>
          <a:xfrm>
            <a:off x="2796875" y="332771"/>
            <a:ext cx="296510" cy="541148"/>
          </a:xfrm>
          <a:custGeom>
            <a:avLst/>
            <a:gdLst/>
            <a:ahLst/>
            <a:cxnLst/>
            <a:rect l="l" t="t" r="r" b="b"/>
            <a:pathLst>
              <a:path w="296510" h="721531">
                <a:moveTo>
                  <a:pt x="0" y="0"/>
                </a:moveTo>
                <a:lnTo>
                  <a:pt x="12700" y="0"/>
                </a:lnTo>
                <a:lnTo>
                  <a:pt x="25400" y="0"/>
                </a:lnTo>
                <a:lnTo>
                  <a:pt x="38100" y="0"/>
                </a:lnTo>
                <a:lnTo>
                  <a:pt x="50799" y="0"/>
                </a:lnTo>
                <a:lnTo>
                  <a:pt x="63499" y="0"/>
                </a:lnTo>
                <a:lnTo>
                  <a:pt x="76199" y="0"/>
                </a:lnTo>
                <a:lnTo>
                  <a:pt x="88899" y="0"/>
                </a:lnTo>
                <a:lnTo>
                  <a:pt x="95523" y="0"/>
                </a:lnTo>
                <a:lnTo>
                  <a:pt x="95523" y="21636"/>
                </a:lnTo>
                <a:lnTo>
                  <a:pt x="95523" y="43273"/>
                </a:lnTo>
                <a:lnTo>
                  <a:pt x="95523" y="64909"/>
                </a:lnTo>
                <a:lnTo>
                  <a:pt x="95523" y="86546"/>
                </a:lnTo>
                <a:lnTo>
                  <a:pt x="95523" y="108182"/>
                </a:lnTo>
                <a:lnTo>
                  <a:pt x="95523" y="129819"/>
                </a:lnTo>
                <a:lnTo>
                  <a:pt x="95523" y="151455"/>
                </a:lnTo>
                <a:lnTo>
                  <a:pt x="95523" y="173092"/>
                </a:lnTo>
                <a:lnTo>
                  <a:pt x="95523" y="194728"/>
                </a:lnTo>
                <a:lnTo>
                  <a:pt x="95523" y="216365"/>
                </a:lnTo>
                <a:lnTo>
                  <a:pt x="95523" y="238001"/>
                </a:lnTo>
                <a:lnTo>
                  <a:pt x="95523" y="259638"/>
                </a:lnTo>
                <a:lnTo>
                  <a:pt x="95523" y="281274"/>
                </a:lnTo>
                <a:lnTo>
                  <a:pt x="95523" y="302910"/>
                </a:lnTo>
                <a:lnTo>
                  <a:pt x="95523" y="324547"/>
                </a:lnTo>
                <a:lnTo>
                  <a:pt x="95523" y="346183"/>
                </a:lnTo>
                <a:lnTo>
                  <a:pt x="95523" y="367820"/>
                </a:lnTo>
                <a:lnTo>
                  <a:pt x="95523" y="389456"/>
                </a:lnTo>
                <a:lnTo>
                  <a:pt x="95523" y="411093"/>
                </a:lnTo>
                <a:lnTo>
                  <a:pt x="95523" y="432729"/>
                </a:lnTo>
                <a:lnTo>
                  <a:pt x="95791" y="448307"/>
                </a:lnTo>
                <a:lnTo>
                  <a:pt x="96596" y="462912"/>
                </a:lnTo>
                <a:lnTo>
                  <a:pt x="97938" y="476545"/>
                </a:lnTo>
                <a:lnTo>
                  <a:pt x="99817" y="489204"/>
                </a:lnTo>
                <a:lnTo>
                  <a:pt x="102233" y="500890"/>
                </a:lnTo>
                <a:lnTo>
                  <a:pt x="105185" y="511604"/>
                </a:lnTo>
                <a:lnTo>
                  <a:pt x="108674" y="521345"/>
                </a:lnTo>
                <a:lnTo>
                  <a:pt x="117212" y="537673"/>
                </a:lnTo>
                <a:lnTo>
                  <a:pt x="126259" y="547877"/>
                </a:lnTo>
                <a:lnTo>
                  <a:pt x="136665" y="553991"/>
                </a:lnTo>
                <a:lnTo>
                  <a:pt x="148363" y="556015"/>
                </a:lnTo>
                <a:lnTo>
                  <a:pt x="160130" y="553962"/>
                </a:lnTo>
                <a:lnTo>
                  <a:pt x="170541" y="547802"/>
                </a:lnTo>
                <a:lnTo>
                  <a:pt x="179594" y="537535"/>
                </a:lnTo>
                <a:lnTo>
                  <a:pt x="186987" y="523866"/>
                </a:lnTo>
                <a:lnTo>
                  <a:pt x="190578" y="514500"/>
                </a:lnTo>
                <a:lnTo>
                  <a:pt x="193638" y="504116"/>
                </a:lnTo>
                <a:lnTo>
                  <a:pt x="196166" y="492715"/>
                </a:lnTo>
                <a:lnTo>
                  <a:pt x="198164" y="480294"/>
                </a:lnTo>
                <a:lnTo>
                  <a:pt x="199630" y="466856"/>
                </a:lnTo>
                <a:lnTo>
                  <a:pt x="200565" y="452399"/>
                </a:lnTo>
                <a:lnTo>
                  <a:pt x="200969" y="436924"/>
                </a:lnTo>
                <a:lnTo>
                  <a:pt x="200987" y="432729"/>
                </a:lnTo>
                <a:lnTo>
                  <a:pt x="200987" y="411093"/>
                </a:lnTo>
                <a:lnTo>
                  <a:pt x="200987" y="389456"/>
                </a:lnTo>
                <a:lnTo>
                  <a:pt x="200987" y="367820"/>
                </a:lnTo>
                <a:lnTo>
                  <a:pt x="200987" y="346183"/>
                </a:lnTo>
                <a:lnTo>
                  <a:pt x="200987" y="324547"/>
                </a:lnTo>
                <a:lnTo>
                  <a:pt x="200987" y="302910"/>
                </a:lnTo>
                <a:lnTo>
                  <a:pt x="200987" y="281274"/>
                </a:lnTo>
                <a:lnTo>
                  <a:pt x="200987" y="259638"/>
                </a:lnTo>
                <a:lnTo>
                  <a:pt x="200987" y="238001"/>
                </a:lnTo>
                <a:lnTo>
                  <a:pt x="200987" y="216365"/>
                </a:lnTo>
                <a:lnTo>
                  <a:pt x="200987" y="194728"/>
                </a:lnTo>
                <a:lnTo>
                  <a:pt x="200987" y="173092"/>
                </a:lnTo>
                <a:lnTo>
                  <a:pt x="200987" y="151455"/>
                </a:lnTo>
                <a:lnTo>
                  <a:pt x="200987" y="129819"/>
                </a:lnTo>
                <a:lnTo>
                  <a:pt x="200987" y="108182"/>
                </a:lnTo>
                <a:lnTo>
                  <a:pt x="200987" y="86546"/>
                </a:lnTo>
                <a:lnTo>
                  <a:pt x="200987" y="64909"/>
                </a:lnTo>
                <a:lnTo>
                  <a:pt x="200987" y="43273"/>
                </a:lnTo>
                <a:lnTo>
                  <a:pt x="200987" y="21636"/>
                </a:lnTo>
                <a:lnTo>
                  <a:pt x="200987" y="0"/>
                </a:lnTo>
                <a:lnTo>
                  <a:pt x="213687" y="0"/>
                </a:lnTo>
                <a:lnTo>
                  <a:pt x="226387" y="0"/>
                </a:lnTo>
                <a:lnTo>
                  <a:pt x="239087" y="0"/>
                </a:lnTo>
                <a:lnTo>
                  <a:pt x="251787" y="0"/>
                </a:lnTo>
                <a:lnTo>
                  <a:pt x="264487" y="0"/>
                </a:lnTo>
                <a:lnTo>
                  <a:pt x="277187" y="0"/>
                </a:lnTo>
                <a:lnTo>
                  <a:pt x="289887" y="0"/>
                </a:lnTo>
                <a:lnTo>
                  <a:pt x="296510" y="0"/>
                </a:lnTo>
                <a:lnTo>
                  <a:pt x="296510" y="21133"/>
                </a:lnTo>
                <a:lnTo>
                  <a:pt x="296510" y="42266"/>
                </a:lnTo>
                <a:lnTo>
                  <a:pt x="296510" y="63399"/>
                </a:lnTo>
                <a:lnTo>
                  <a:pt x="296510" y="84532"/>
                </a:lnTo>
                <a:lnTo>
                  <a:pt x="296510" y="105665"/>
                </a:lnTo>
                <a:lnTo>
                  <a:pt x="296510" y="126799"/>
                </a:lnTo>
                <a:lnTo>
                  <a:pt x="296510" y="147932"/>
                </a:lnTo>
                <a:lnTo>
                  <a:pt x="296510" y="169065"/>
                </a:lnTo>
                <a:lnTo>
                  <a:pt x="296510" y="190198"/>
                </a:lnTo>
                <a:lnTo>
                  <a:pt x="296510" y="211331"/>
                </a:lnTo>
                <a:lnTo>
                  <a:pt x="296510" y="232465"/>
                </a:lnTo>
                <a:lnTo>
                  <a:pt x="296510" y="253598"/>
                </a:lnTo>
                <a:lnTo>
                  <a:pt x="296510" y="274731"/>
                </a:lnTo>
                <a:lnTo>
                  <a:pt x="296510" y="295864"/>
                </a:lnTo>
                <a:lnTo>
                  <a:pt x="296510" y="316997"/>
                </a:lnTo>
                <a:lnTo>
                  <a:pt x="296510" y="338131"/>
                </a:lnTo>
                <a:lnTo>
                  <a:pt x="296510" y="359264"/>
                </a:lnTo>
                <a:lnTo>
                  <a:pt x="296510" y="380397"/>
                </a:lnTo>
                <a:lnTo>
                  <a:pt x="296510" y="401530"/>
                </a:lnTo>
                <a:lnTo>
                  <a:pt x="296510" y="422663"/>
                </a:lnTo>
                <a:lnTo>
                  <a:pt x="296413" y="436000"/>
                </a:lnTo>
                <a:lnTo>
                  <a:pt x="296121" y="449177"/>
                </a:lnTo>
                <a:lnTo>
                  <a:pt x="295634" y="462193"/>
                </a:lnTo>
                <a:lnTo>
                  <a:pt x="294953" y="475050"/>
                </a:lnTo>
                <a:lnTo>
                  <a:pt x="294077" y="487747"/>
                </a:lnTo>
                <a:lnTo>
                  <a:pt x="293007" y="500284"/>
                </a:lnTo>
                <a:lnTo>
                  <a:pt x="291742" y="512662"/>
                </a:lnTo>
                <a:lnTo>
                  <a:pt x="290283" y="524879"/>
                </a:lnTo>
                <a:lnTo>
                  <a:pt x="288629" y="536936"/>
                </a:lnTo>
                <a:lnTo>
                  <a:pt x="285668" y="555172"/>
                </a:lnTo>
                <a:lnTo>
                  <a:pt x="283067" y="568516"/>
                </a:lnTo>
                <a:lnTo>
                  <a:pt x="280161" y="581419"/>
                </a:lnTo>
                <a:lnTo>
                  <a:pt x="276949" y="593881"/>
                </a:lnTo>
                <a:lnTo>
                  <a:pt x="273433" y="605903"/>
                </a:lnTo>
                <a:lnTo>
                  <a:pt x="269611" y="617485"/>
                </a:lnTo>
                <a:lnTo>
                  <a:pt x="265484" y="628625"/>
                </a:lnTo>
                <a:lnTo>
                  <a:pt x="254492" y="653407"/>
                </a:lnTo>
                <a:lnTo>
                  <a:pt x="247705" y="666107"/>
                </a:lnTo>
                <a:lnTo>
                  <a:pt x="240801" y="677173"/>
                </a:lnTo>
                <a:lnTo>
                  <a:pt x="233778" y="686606"/>
                </a:lnTo>
                <a:lnTo>
                  <a:pt x="222855" y="697837"/>
                </a:lnTo>
                <a:lnTo>
                  <a:pt x="212528" y="705559"/>
                </a:lnTo>
                <a:lnTo>
                  <a:pt x="201484" y="711763"/>
                </a:lnTo>
                <a:lnTo>
                  <a:pt x="189724" y="716449"/>
                </a:lnTo>
                <a:lnTo>
                  <a:pt x="177247" y="719618"/>
                </a:lnTo>
                <a:lnTo>
                  <a:pt x="164053" y="721269"/>
                </a:lnTo>
                <a:lnTo>
                  <a:pt x="155961" y="721531"/>
                </a:lnTo>
                <a:lnTo>
                  <a:pt x="144177" y="721059"/>
                </a:lnTo>
                <a:lnTo>
                  <a:pt x="131859" y="719644"/>
                </a:lnTo>
                <a:lnTo>
                  <a:pt x="119007" y="717286"/>
                </a:lnTo>
                <a:lnTo>
                  <a:pt x="106680" y="714276"/>
                </a:lnTo>
                <a:lnTo>
                  <a:pt x="94411" y="709990"/>
                </a:lnTo>
                <a:lnTo>
                  <a:pt x="83145" y="704072"/>
                </a:lnTo>
                <a:lnTo>
                  <a:pt x="72881" y="696523"/>
                </a:lnTo>
                <a:lnTo>
                  <a:pt x="63619" y="687343"/>
                </a:lnTo>
                <a:lnTo>
                  <a:pt x="55584" y="677022"/>
                </a:lnTo>
                <a:lnTo>
                  <a:pt x="49328" y="667327"/>
                </a:lnTo>
                <a:lnTo>
                  <a:pt x="43276" y="656419"/>
                </a:lnTo>
                <a:lnTo>
                  <a:pt x="37429" y="644296"/>
                </a:lnTo>
                <a:lnTo>
                  <a:pt x="31788" y="630960"/>
                </a:lnTo>
                <a:lnTo>
                  <a:pt x="24956" y="612320"/>
                </a:lnTo>
                <a:lnTo>
                  <a:pt x="21109" y="600197"/>
                </a:lnTo>
                <a:lnTo>
                  <a:pt x="17690" y="587963"/>
                </a:lnTo>
                <a:lnTo>
                  <a:pt x="14697" y="575620"/>
                </a:lnTo>
                <a:lnTo>
                  <a:pt x="12131" y="563167"/>
                </a:lnTo>
                <a:lnTo>
                  <a:pt x="9992" y="550603"/>
                </a:lnTo>
                <a:lnTo>
                  <a:pt x="7088" y="528477"/>
                </a:lnTo>
                <a:lnTo>
                  <a:pt x="5513" y="514696"/>
                </a:lnTo>
                <a:lnTo>
                  <a:pt x="4136" y="501259"/>
                </a:lnTo>
                <a:lnTo>
                  <a:pt x="2956" y="488168"/>
                </a:lnTo>
                <a:lnTo>
                  <a:pt x="1974" y="475421"/>
                </a:lnTo>
                <a:lnTo>
                  <a:pt x="1189" y="463020"/>
                </a:lnTo>
                <a:lnTo>
                  <a:pt x="602" y="450963"/>
                </a:lnTo>
                <a:lnTo>
                  <a:pt x="213" y="439252"/>
                </a:lnTo>
                <a:lnTo>
                  <a:pt x="0" y="422663"/>
                </a:lnTo>
                <a:lnTo>
                  <a:pt x="0" y="401530"/>
                </a:lnTo>
                <a:lnTo>
                  <a:pt x="0" y="380397"/>
                </a:lnTo>
                <a:lnTo>
                  <a:pt x="0" y="359264"/>
                </a:lnTo>
                <a:lnTo>
                  <a:pt x="0" y="338131"/>
                </a:lnTo>
                <a:lnTo>
                  <a:pt x="0" y="316997"/>
                </a:lnTo>
                <a:lnTo>
                  <a:pt x="0" y="295864"/>
                </a:lnTo>
                <a:lnTo>
                  <a:pt x="0" y="274731"/>
                </a:lnTo>
                <a:lnTo>
                  <a:pt x="0" y="253598"/>
                </a:lnTo>
                <a:lnTo>
                  <a:pt x="0" y="232465"/>
                </a:lnTo>
                <a:lnTo>
                  <a:pt x="0" y="211331"/>
                </a:lnTo>
                <a:lnTo>
                  <a:pt x="0" y="190198"/>
                </a:lnTo>
                <a:lnTo>
                  <a:pt x="0" y="169065"/>
                </a:lnTo>
                <a:lnTo>
                  <a:pt x="0" y="147932"/>
                </a:lnTo>
                <a:lnTo>
                  <a:pt x="0" y="126799"/>
                </a:lnTo>
                <a:lnTo>
                  <a:pt x="0" y="105665"/>
                </a:lnTo>
                <a:lnTo>
                  <a:pt x="0" y="84532"/>
                </a:lnTo>
                <a:lnTo>
                  <a:pt x="0" y="63399"/>
                </a:lnTo>
                <a:lnTo>
                  <a:pt x="0" y="42266"/>
                </a:lnTo>
                <a:lnTo>
                  <a:pt x="0" y="21133"/>
                </a:lnTo>
                <a:lnTo>
                  <a:pt x="0" y="0"/>
                </a:lnTo>
                <a:close/>
              </a:path>
            </a:pathLst>
          </a:custGeom>
          <a:ln w="12700">
            <a:solidFill>
              <a:srgbClr val="000000"/>
            </a:solidFill>
          </a:ln>
        </p:spPr>
        <p:txBody>
          <a:bodyPr wrap="square" lIns="0" tIns="0" rIns="0" bIns="0" rtlCol="0">
            <a:noAutofit/>
          </a:bodyPr>
          <a:lstStyle/>
          <a:p>
            <a:endParaRPr/>
          </a:p>
        </p:txBody>
      </p:sp>
      <p:sp>
        <p:nvSpPr>
          <p:cNvPr id="27" name="object 27"/>
          <p:cNvSpPr/>
          <p:nvPr/>
        </p:nvSpPr>
        <p:spPr>
          <a:xfrm>
            <a:off x="4719988" y="612487"/>
            <a:ext cx="11924" cy="248551"/>
          </a:xfrm>
          <a:custGeom>
            <a:avLst/>
            <a:gdLst/>
            <a:ahLst/>
            <a:cxnLst/>
            <a:rect l="l" t="t" r="r" b="b"/>
            <a:pathLst>
              <a:path w="11924" h="331401">
                <a:moveTo>
                  <a:pt x="10470" y="331401"/>
                </a:moveTo>
                <a:lnTo>
                  <a:pt x="11924" y="97472"/>
                </a:lnTo>
                <a:lnTo>
                  <a:pt x="10173" y="85975"/>
                </a:lnTo>
                <a:lnTo>
                  <a:pt x="8655" y="73668"/>
                </a:lnTo>
                <a:lnTo>
                  <a:pt x="7371" y="60552"/>
                </a:lnTo>
                <a:lnTo>
                  <a:pt x="6321" y="46627"/>
                </a:lnTo>
                <a:lnTo>
                  <a:pt x="5504" y="31894"/>
                </a:lnTo>
                <a:lnTo>
                  <a:pt x="4920" y="16351"/>
                </a:lnTo>
                <a:lnTo>
                  <a:pt x="4570" y="0"/>
                </a:lnTo>
                <a:lnTo>
                  <a:pt x="0" y="323845"/>
                </a:lnTo>
                <a:lnTo>
                  <a:pt x="10470" y="331401"/>
                </a:lnTo>
                <a:close/>
              </a:path>
            </a:pathLst>
          </a:custGeom>
          <a:solidFill>
            <a:srgbClr val="AB30D5"/>
          </a:solidFill>
        </p:spPr>
        <p:txBody>
          <a:bodyPr wrap="square" lIns="0" tIns="0" rIns="0" bIns="0" rtlCol="0">
            <a:noAutofit/>
          </a:bodyPr>
          <a:lstStyle/>
          <a:p>
            <a:endParaRPr/>
          </a:p>
        </p:txBody>
      </p:sp>
      <p:sp>
        <p:nvSpPr>
          <p:cNvPr id="28" name="object 28"/>
          <p:cNvSpPr/>
          <p:nvPr/>
        </p:nvSpPr>
        <p:spPr>
          <a:xfrm>
            <a:off x="4628931" y="323851"/>
            <a:ext cx="320633" cy="550069"/>
          </a:xfrm>
          <a:custGeom>
            <a:avLst/>
            <a:gdLst/>
            <a:ahLst/>
            <a:cxnLst/>
            <a:rect l="l" t="t" r="r" b="b"/>
            <a:pathLst>
              <a:path w="320633" h="733425">
                <a:moveTo>
                  <a:pt x="441" y="402576"/>
                </a:moveTo>
                <a:lnTo>
                  <a:pt x="900" y="416853"/>
                </a:lnTo>
                <a:lnTo>
                  <a:pt x="1518" y="430819"/>
                </a:lnTo>
                <a:lnTo>
                  <a:pt x="2294" y="444476"/>
                </a:lnTo>
                <a:lnTo>
                  <a:pt x="3229" y="457824"/>
                </a:lnTo>
                <a:lnTo>
                  <a:pt x="4323" y="470861"/>
                </a:lnTo>
                <a:lnTo>
                  <a:pt x="5576" y="483588"/>
                </a:lnTo>
                <a:lnTo>
                  <a:pt x="6987" y="496006"/>
                </a:lnTo>
                <a:lnTo>
                  <a:pt x="8557" y="508114"/>
                </a:lnTo>
                <a:lnTo>
                  <a:pt x="10286" y="519912"/>
                </a:lnTo>
                <a:lnTo>
                  <a:pt x="12174" y="531401"/>
                </a:lnTo>
                <a:lnTo>
                  <a:pt x="16425" y="553448"/>
                </a:lnTo>
                <a:lnTo>
                  <a:pt x="21312" y="574257"/>
                </a:lnTo>
                <a:lnTo>
                  <a:pt x="27604" y="596767"/>
                </a:lnTo>
                <a:lnTo>
                  <a:pt x="32141" y="610944"/>
                </a:lnTo>
                <a:lnTo>
                  <a:pt x="36914" y="624312"/>
                </a:lnTo>
                <a:lnTo>
                  <a:pt x="41924" y="636870"/>
                </a:lnTo>
                <a:lnTo>
                  <a:pt x="47170" y="648617"/>
                </a:lnTo>
                <a:lnTo>
                  <a:pt x="52652" y="659555"/>
                </a:lnTo>
                <a:lnTo>
                  <a:pt x="58371" y="669682"/>
                </a:lnTo>
                <a:lnTo>
                  <a:pt x="70517" y="687507"/>
                </a:lnTo>
                <a:lnTo>
                  <a:pt x="81235" y="699763"/>
                </a:lnTo>
                <a:lnTo>
                  <a:pt x="91057" y="708693"/>
                </a:lnTo>
                <a:lnTo>
                  <a:pt x="95627" y="384848"/>
                </a:lnTo>
                <a:lnTo>
                  <a:pt x="95521" y="362391"/>
                </a:lnTo>
                <a:lnTo>
                  <a:pt x="95707" y="345430"/>
                </a:lnTo>
                <a:lnTo>
                  <a:pt x="96126" y="329281"/>
                </a:lnTo>
                <a:lnTo>
                  <a:pt x="96776" y="313944"/>
                </a:lnTo>
                <a:lnTo>
                  <a:pt x="97658" y="299418"/>
                </a:lnTo>
                <a:lnTo>
                  <a:pt x="98772" y="285704"/>
                </a:lnTo>
                <a:lnTo>
                  <a:pt x="101696" y="260710"/>
                </a:lnTo>
                <a:lnTo>
                  <a:pt x="105549" y="238964"/>
                </a:lnTo>
                <a:lnTo>
                  <a:pt x="110329" y="220464"/>
                </a:lnTo>
                <a:lnTo>
                  <a:pt x="121797" y="193242"/>
                </a:lnTo>
                <a:lnTo>
                  <a:pt x="129982" y="181111"/>
                </a:lnTo>
                <a:lnTo>
                  <a:pt x="148885" y="167248"/>
                </a:lnTo>
                <a:lnTo>
                  <a:pt x="159602" y="165515"/>
                </a:lnTo>
                <a:lnTo>
                  <a:pt x="162349" y="165612"/>
                </a:lnTo>
                <a:lnTo>
                  <a:pt x="183166" y="173956"/>
                </a:lnTo>
                <a:lnTo>
                  <a:pt x="200316" y="195756"/>
                </a:lnTo>
                <a:lnTo>
                  <a:pt x="207516" y="211702"/>
                </a:lnTo>
                <a:lnTo>
                  <a:pt x="212064" y="225510"/>
                </a:lnTo>
                <a:lnTo>
                  <a:pt x="216785" y="245604"/>
                </a:lnTo>
                <a:lnTo>
                  <a:pt x="220458" y="268902"/>
                </a:lnTo>
                <a:lnTo>
                  <a:pt x="223081" y="295405"/>
                </a:lnTo>
                <a:lnTo>
                  <a:pt x="223999" y="309858"/>
                </a:lnTo>
                <a:lnTo>
                  <a:pt x="224655" y="325112"/>
                </a:lnTo>
                <a:lnTo>
                  <a:pt x="225049" y="341167"/>
                </a:lnTo>
                <a:lnTo>
                  <a:pt x="225180" y="358024"/>
                </a:lnTo>
                <a:lnTo>
                  <a:pt x="225070" y="376770"/>
                </a:lnTo>
                <a:lnTo>
                  <a:pt x="224761" y="393666"/>
                </a:lnTo>
                <a:lnTo>
                  <a:pt x="224253" y="409704"/>
                </a:lnTo>
                <a:lnTo>
                  <a:pt x="223547" y="424886"/>
                </a:lnTo>
                <a:lnTo>
                  <a:pt x="222643" y="439210"/>
                </a:lnTo>
                <a:lnTo>
                  <a:pt x="221540" y="452678"/>
                </a:lnTo>
                <a:lnTo>
                  <a:pt x="218738" y="477041"/>
                </a:lnTo>
                <a:lnTo>
                  <a:pt x="215142" y="497977"/>
                </a:lnTo>
                <a:lnTo>
                  <a:pt x="210751" y="515483"/>
                </a:lnTo>
                <a:lnTo>
                  <a:pt x="199581" y="541929"/>
                </a:lnTo>
                <a:lnTo>
                  <a:pt x="191336" y="553728"/>
                </a:lnTo>
                <a:lnTo>
                  <a:pt x="171772" y="567213"/>
                </a:lnTo>
                <a:lnTo>
                  <a:pt x="160453" y="568899"/>
                </a:lnTo>
                <a:lnTo>
                  <a:pt x="157552" y="568787"/>
                </a:lnTo>
                <a:lnTo>
                  <a:pt x="136982" y="560253"/>
                </a:lnTo>
                <a:lnTo>
                  <a:pt x="120057" y="538136"/>
                </a:lnTo>
                <a:lnTo>
                  <a:pt x="112962" y="521983"/>
                </a:lnTo>
                <a:lnTo>
                  <a:pt x="107184" y="502890"/>
                </a:lnTo>
                <a:lnTo>
                  <a:pt x="102981" y="482321"/>
                </a:lnTo>
                <a:lnTo>
                  <a:pt x="101528" y="716250"/>
                </a:lnTo>
                <a:lnTo>
                  <a:pt x="124417" y="727241"/>
                </a:lnTo>
                <a:lnTo>
                  <a:pt x="149903" y="732737"/>
                </a:lnTo>
                <a:lnTo>
                  <a:pt x="163621" y="733425"/>
                </a:lnTo>
                <a:lnTo>
                  <a:pt x="171876" y="733132"/>
                </a:lnTo>
                <a:lnTo>
                  <a:pt x="197028" y="728194"/>
                </a:lnTo>
                <a:lnTo>
                  <a:pt x="219837" y="717155"/>
                </a:lnTo>
                <a:lnTo>
                  <a:pt x="240303" y="700014"/>
                </a:lnTo>
                <a:lnTo>
                  <a:pt x="259712" y="674982"/>
                </a:lnTo>
                <a:lnTo>
                  <a:pt x="276559" y="644081"/>
                </a:lnTo>
                <a:lnTo>
                  <a:pt x="286344" y="620336"/>
                </a:lnTo>
                <a:lnTo>
                  <a:pt x="294971" y="594078"/>
                </a:lnTo>
                <a:lnTo>
                  <a:pt x="302440" y="565306"/>
                </a:lnTo>
                <a:lnTo>
                  <a:pt x="308827" y="532813"/>
                </a:lnTo>
                <a:lnTo>
                  <a:pt x="313676" y="498419"/>
                </a:lnTo>
                <a:lnTo>
                  <a:pt x="316206" y="473767"/>
                </a:lnTo>
                <a:lnTo>
                  <a:pt x="318173" y="447738"/>
                </a:lnTo>
                <a:lnTo>
                  <a:pt x="319579" y="420331"/>
                </a:lnTo>
                <a:lnTo>
                  <a:pt x="320422" y="391546"/>
                </a:lnTo>
                <a:lnTo>
                  <a:pt x="320633" y="376638"/>
                </a:lnTo>
                <a:lnTo>
                  <a:pt x="320599" y="344449"/>
                </a:lnTo>
                <a:lnTo>
                  <a:pt x="319762" y="311720"/>
                </a:lnTo>
                <a:lnTo>
                  <a:pt x="318090" y="280516"/>
                </a:lnTo>
                <a:lnTo>
                  <a:pt x="315582" y="250836"/>
                </a:lnTo>
                <a:lnTo>
                  <a:pt x="312237" y="222680"/>
                </a:lnTo>
                <a:lnTo>
                  <a:pt x="308057" y="196047"/>
                </a:lnTo>
                <a:lnTo>
                  <a:pt x="303040" y="170939"/>
                </a:lnTo>
                <a:lnTo>
                  <a:pt x="293948" y="136134"/>
                </a:lnTo>
                <a:lnTo>
                  <a:pt x="282974" y="104758"/>
                </a:lnTo>
                <a:lnTo>
                  <a:pt x="271700" y="79908"/>
                </a:lnTo>
                <a:lnTo>
                  <a:pt x="255793" y="53492"/>
                </a:lnTo>
                <a:lnTo>
                  <a:pt x="237915" y="32359"/>
                </a:lnTo>
                <a:lnTo>
                  <a:pt x="218065" y="16509"/>
                </a:lnTo>
                <a:lnTo>
                  <a:pt x="184596" y="2641"/>
                </a:lnTo>
                <a:lnTo>
                  <a:pt x="159818" y="0"/>
                </a:lnTo>
                <a:lnTo>
                  <a:pt x="147581" y="661"/>
                </a:lnTo>
                <a:lnTo>
                  <a:pt x="113312" y="10719"/>
                </a:lnTo>
                <a:lnTo>
                  <a:pt x="92771" y="24154"/>
                </a:lnTo>
                <a:lnTo>
                  <a:pt x="74075" y="42972"/>
                </a:lnTo>
                <a:lnTo>
                  <a:pt x="57223" y="67173"/>
                </a:lnTo>
                <a:lnTo>
                  <a:pt x="42215" y="96757"/>
                </a:lnTo>
                <a:lnTo>
                  <a:pt x="30497" y="127515"/>
                </a:lnTo>
                <a:lnTo>
                  <a:pt x="20679" y="161734"/>
                </a:lnTo>
                <a:lnTo>
                  <a:pt x="15189" y="186470"/>
                </a:lnTo>
                <a:lnTo>
                  <a:pt x="10544" y="212744"/>
                </a:lnTo>
                <a:lnTo>
                  <a:pt x="6744" y="240556"/>
                </a:lnTo>
                <a:lnTo>
                  <a:pt x="3788" y="269907"/>
                </a:lnTo>
                <a:lnTo>
                  <a:pt x="1676" y="300797"/>
                </a:lnTo>
                <a:lnTo>
                  <a:pt x="410" y="333225"/>
                </a:lnTo>
                <a:lnTo>
                  <a:pt x="0" y="373094"/>
                </a:lnTo>
                <a:lnTo>
                  <a:pt x="141" y="387990"/>
                </a:lnTo>
                <a:lnTo>
                  <a:pt x="441" y="402576"/>
                </a:lnTo>
                <a:close/>
              </a:path>
            </a:pathLst>
          </a:custGeom>
          <a:solidFill>
            <a:srgbClr val="AB30D5"/>
          </a:solidFill>
        </p:spPr>
        <p:txBody>
          <a:bodyPr wrap="square" lIns="0" tIns="0" rIns="0" bIns="0" rtlCol="0">
            <a:noAutofit/>
          </a:bodyPr>
          <a:lstStyle/>
          <a:p>
            <a:endParaRPr/>
          </a:p>
        </p:txBody>
      </p:sp>
      <p:sp>
        <p:nvSpPr>
          <p:cNvPr id="29" name="object 29"/>
          <p:cNvSpPr/>
          <p:nvPr/>
        </p:nvSpPr>
        <p:spPr>
          <a:xfrm>
            <a:off x="4724443" y="447988"/>
            <a:ext cx="129668" cy="302538"/>
          </a:xfrm>
          <a:custGeom>
            <a:avLst/>
            <a:gdLst/>
            <a:ahLst/>
            <a:cxnLst/>
            <a:rect l="l" t="t" r="r" b="b"/>
            <a:pathLst>
              <a:path w="129668" h="403384">
                <a:moveTo>
                  <a:pt x="64090" y="0"/>
                </a:moveTo>
                <a:lnTo>
                  <a:pt x="43500" y="6931"/>
                </a:lnTo>
                <a:lnTo>
                  <a:pt x="26285" y="27726"/>
                </a:lnTo>
                <a:lnTo>
                  <a:pt x="18943" y="43323"/>
                </a:lnTo>
                <a:lnTo>
                  <a:pt x="12311" y="63792"/>
                </a:lnTo>
                <a:lnTo>
                  <a:pt x="7995" y="83915"/>
                </a:lnTo>
                <a:lnTo>
                  <a:pt x="4607" y="107285"/>
                </a:lnTo>
                <a:lnTo>
                  <a:pt x="2147" y="133902"/>
                </a:lnTo>
                <a:lnTo>
                  <a:pt x="1265" y="148428"/>
                </a:lnTo>
                <a:lnTo>
                  <a:pt x="614" y="163765"/>
                </a:lnTo>
                <a:lnTo>
                  <a:pt x="196" y="179914"/>
                </a:lnTo>
                <a:lnTo>
                  <a:pt x="10" y="196875"/>
                </a:lnTo>
                <a:lnTo>
                  <a:pt x="0" y="202171"/>
                </a:lnTo>
                <a:lnTo>
                  <a:pt x="116" y="219332"/>
                </a:lnTo>
                <a:lnTo>
                  <a:pt x="466" y="235683"/>
                </a:lnTo>
                <a:lnTo>
                  <a:pt x="1050" y="251226"/>
                </a:lnTo>
                <a:lnTo>
                  <a:pt x="1867" y="265959"/>
                </a:lnTo>
                <a:lnTo>
                  <a:pt x="2918" y="279884"/>
                </a:lnTo>
                <a:lnTo>
                  <a:pt x="5719" y="305307"/>
                </a:lnTo>
                <a:lnTo>
                  <a:pt x="9455" y="327493"/>
                </a:lnTo>
                <a:lnTo>
                  <a:pt x="14124" y="346444"/>
                </a:lnTo>
                <a:lnTo>
                  <a:pt x="24546" y="372620"/>
                </a:lnTo>
                <a:lnTo>
                  <a:pt x="32553" y="385377"/>
                </a:lnTo>
                <a:lnTo>
                  <a:pt x="51300" y="400703"/>
                </a:lnTo>
                <a:lnTo>
                  <a:pt x="64941" y="403384"/>
                </a:lnTo>
                <a:lnTo>
                  <a:pt x="76260" y="401698"/>
                </a:lnTo>
                <a:lnTo>
                  <a:pt x="95824" y="388213"/>
                </a:lnTo>
                <a:lnTo>
                  <a:pt x="104069" y="376413"/>
                </a:lnTo>
                <a:lnTo>
                  <a:pt x="111289" y="361243"/>
                </a:lnTo>
                <a:lnTo>
                  <a:pt x="117534" y="341643"/>
                </a:lnTo>
                <a:lnTo>
                  <a:pt x="121527" y="322422"/>
                </a:lnTo>
                <a:lnTo>
                  <a:pt x="124726" y="299772"/>
                </a:lnTo>
                <a:lnTo>
                  <a:pt x="127131" y="273695"/>
                </a:lnTo>
                <a:lnTo>
                  <a:pt x="128036" y="259370"/>
                </a:lnTo>
                <a:lnTo>
                  <a:pt x="128741" y="244189"/>
                </a:lnTo>
                <a:lnTo>
                  <a:pt x="129249" y="228150"/>
                </a:lnTo>
                <a:lnTo>
                  <a:pt x="129557" y="211254"/>
                </a:lnTo>
                <a:lnTo>
                  <a:pt x="129667" y="193502"/>
                </a:lnTo>
                <a:lnTo>
                  <a:pt x="129668" y="192508"/>
                </a:lnTo>
                <a:lnTo>
                  <a:pt x="129537" y="175651"/>
                </a:lnTo>
                <a:lnTo>
                  <a:pt x="129143" y="159596"/>
                </a:lnTo>
                <a:lnTo>
                  <a:pt x="128487" y="144342"/>
                </a:lnTo>
                <a:lnTo>
                  <a:pt x="127569" y="129889"/>
                </a:lnTo>
                <a:lnTo>
                  <a:pt x="126389" y="116237"/>
                </a:lnTo>
                <a:lnTo>
                  <a:pt x="123241" y="91336"/>
                </a:lnTo>
                <a:lnTo>
                  <a:pt x="119044" y="69641"/>
                </a:lnTo>
                <a:lnTo>
                  <a:pt x="113798" y="51149"/>
                </a:lnTo>
                <a:lnTo>
                  <a:pt x="104804" y="30241"/>
                </a:lnTo>
                <a:lnTo>
                  <a:pt x="96687" y="17659"/>
                </a:lnTo>
                <a:lnTo>
                  <a:pt x="77704" y="2587"/>
                </a:lnTo>
                <a:lnTo>
                  <a:pt x="64090" y="0"/>
                </a:lnTo>
                <a:close/>
              </a:path>
            </a:pathLst>
          </a:custGeom>
          <a:ln w="12700">
            <a:solidFill>
              <a:srgbClr val="000000"/>
            </a:solidFill>
          </a:ln>
        </p:spPr>
        <p:txBody>
          <a:bodyPr wrap="square" lIns="0" tIns="0" rIns="0" bIns="0" rtlCol="0">
            <a:noAutofit/>
          </a:bodyPr>
          <a:lstStyle/>
          <a:p>
            <a:endParaRPr/>
          </a:p>
        </p:txBody>
      </p:sp>
      <p:sp>
        <p:nvSpPr>
          <p:cNvPr id="30" name="object 30"/>
          <p:cNvSpPr/>
          <p:nvPr/>
        </p:nvSpPr>
        <p:spPr>
          <a:xfrm>
            <a:off x="4628919" y="323851"/>
            <a:ext cx="320715" cy="550069"/>
          </a:xfrm>
          <a:custGeom>
            <a:avLst/>
            <a:gdLst/>
            <a:ahLst/>
            <a:cxnLst/>
            <a:rect l="l" t="t" r="r" b="b"/>
            <a:pathLst>
              <a:path w="320715" h="733425">
                <a:moveTo>
                  <a:pt x="159832" y="0"/>
                </a:moveTo>
                <a:lnTo>
                  <a:pt x="184609" y="2641"/>
                </a:lnTo>
                <a:lnTo>
                  <a:pt x="218079" y="16510"/>
                </a:lnTo>
                <a:lnTo>
                  <a:pt x="237928" y="32360"/>
                </a:lnTo>
                <a:lnTo>
                  <a:pt x="255806" y="53493"/>
                </a:lnTo>
                <a:lnTo>
                  <a:pt x="271713" y="79910"/>
                </a:lnTo>
                <a:lnTo>
                  <a:pt x="282987" y="104758"/>
                </a:lnTo>
                <a:lnTo>
                  <a:pt x="293960" y="136134"/>
                </a:lnTo>
                <a:lnTo>
                  <a:pt x="303053" y="170939"/>
                </a:lnTo>
                <a:lnTo>
                  <a:pt x="308069" y="196048"/>
                </a:lnTo>
                <a:lnTo>
                  <a:pt x="312250" y="222680"/>
                </a:lnTo>
                <a:lnTo>
                  <a:pt x="315594" y="250836"/>
                </a:lnTo>
                <a:lnTo>
                  <a:pt x="318102" y="280517"/>
                </a:lnTo>
                <a:lnTo>
                  <a:pt x="319775" y="311721"/>
                </a:lnTo>
                <a:lnTo>
                  <a:pt x="320611" y="344449"/>
                </a:lnTo>
                <a:lnTo>
                  <a:pt x="320715" y="361385"/>
                </a:lnTo>
                <a:lnTo>
                  <a:pt x="320645" y="376638"/>
                </a:lnTo>
                <a:lnTo>
                  <a:pt x="320083" y="406112"/>
                </a:lnTo>
                <a:lnTo>
                  <a:pt x="318958" y="434207"/>
                </a:lnTo>
                <a:lnTo>
                  <a:pt x="317272" y="460926"/>
                </a:lnTo>
                <a:lnTo>
                  <a:pt x="315024" y="486266"/>
                </a:lnTo>
                <a:lnTo>
                  <a:pt x="310597" y="521694"/>
                </a:lnTo>
                <a:lnTo>
                  <a:pt x="304905" y="554021"/>
                </a:lnTo>
                <a:lnTo>
                  <a:pt x="298864" y="580007"/>
                </a:lnTo>
                <a:lnTo>
                  <a:pt x="290816" y="607522"/>
                </a:lnTo>
                <a:lnTo>
                  <a:pt x="281610" y="632524"/>
                </a:lnTo>
                <a:lnTo>
                  <a:pt x="271247" y="655011"/>
                </a:lnTo>
                <a:lnTo>
                  <a:pt x="253531" y="684027"/>
                </a:lnTo>
                <a:lnTo>
                  <a:pt x="230375" y="709348"/>
                </a:lnTo>
                <a:lnTo>
                  <a:pt x="208737" y="723437"/>
                </a:lnTo>
                <a:lnTo>
                  <a:pt x="184757" y="731426"/>
                </a:lnTo>
                <a:lnTo>
                  <a:pt x="163634" y="733425"/>
                </a:lnTo>
                <a:lnTo>
                  <a:pt x="149917" y="732738"/>
                </a:lnTo>
                <a:lnTo>
                  <a:pt x="124430" y="727242"/>
                </a:lnTo>
                <a:lnTo>
                  <a:pt x="101540" y="716250"/>
                </a:lnTo>
                <a:lnTo>
                  <a:pt x="81248" y="699763"/>
                </a:lnTo>
                <a:lnTo>
                  <a:pt x="64339" y="679000"/>
                </a:lnTo>
                <a:lnTo>
                  <a:pt x="47182" y="648618"/>
                </a:lnTo>
                <a:lnTo>
                  <a:pt x="36926" y="624313"/>
                </a:lnTo>
                <a:lnTo>
                  <a:pt x="27616" y="596768"/>
                </a:lnTo>
                <a:lnTo>
                  <a:pt x="18802" y="564008"/>
                </a:lnTo>
                <a:lnTo>
                  <a:pt x="12186" y="531402"/>
                </a:lnTo>
                <a:lnTo>
                  <a:pt x="7000" y="496007"/>
                </a:lnTo>
                <a:lnTo>
                  <a:pt x="4336" y="470862"/>
                </a:lnTo>
                <a:lnTo>
                  <a:pt x="2306" y="444477"/>
                </a:lnTo>
                <a:lnTo>
                  <a:pt x="912" y="416854"/>
                </a:lnTo>
                <a:lnTo>
                  <a:pt x="153" y="387991"/>
                </a:lnTo>
                <a:lnTo>
                  <a:pt x="0" y="367192"/>
                </a:lnTo>
                <a:lnTo>
                  <a:pt x="105" y="350016"/>
                </a:lnTo>
                <a:lnTo>
                  <a:pt x="950" y="316819"/>
                </a:lnTo>
                <a:lnTo>
                  <a:pt x="2639" y="285161"/>
                </a:lnTo>
                <a:lnTo>
                  <a:pt x="5172" y="255040"/>
                </a:lnTo>
                <a:lnTo>
                  <a:pt x="8550" y="226459"/>
                </a:lnTo>
                <a:lnTo>
                  <a:pt x="12773" y="199415"/>
                </a:lnTo>
                <a:lnTo>
                  <a:pt x="17840" y="173910"/>
                </a:lnTo>
                <a:lnTo>
                  <a:pt x="23752" y="149943"/>
                </a:lnTo>
                <a:lnTo>
                  <a:pt x="34204" y="116878"/>
                </a:lnTo>
                <a:lnTo>
                  <a:pt x="49500" y="81292"/>
                </a:lnTo>
                <a:lnTo>
                  <a:pt x="65430" y="54400"/>
                </a:lnTo>
                <a:lnTo>
                  <a:pt x="83204" y="32891"/>
                </a:lnTo>
                <a:lnTo>
                  <a:pt x="102823" y="16764"/>
                </a:lnTo>
                <a:lnTo>
                  <a:pt x="135709" y="2668"/>
                </a:lnTo>
                <a:lnTo>
                  <a:pt x="159832" y="0"/>
                </a:lnTo>
                <a:close/>
              </a:path>
            </a:pathLst>
          </a:custGeom>
          <a:ln w="12700">
            <a:solidFill>
              <a:srgbClr val="000000"/>
            </a:solidFill>
          </a:ln>
        </p:spPr>
        <p:txBody>
          <a:bodyPr wrap="square" lIns="0" tIns="0" rIns="0" bIns="0" rtlCol="0">
            <a:noAutofit/>
          </a:bodyPr>
          <a:lstStyle/>
          <a:p>
            <a:endParaRPr/>
          </a:p>
        </p:txBody>
      </p:sp>
      <p:sp>
        <p:nvSpPr>
          <p:cNvPr id="23" name="object 23"/>
          <p:cNvSpPr/>
          <p:nvPr/>
        </p:nvSpPr>
        <p:spPr>
          <a:xfrm>
            <a:off x="6705504" y="332771"/>
            <a:ext cx="262797" cy="532227"/>
          </a:xfrm>
          <a:custGeom>
            <a:avLst/>
            <a:gdLst/>
            <a:ahLst/>
            <a:cxnLst/>
            <a:rect l="l" t="t" r="r" b="b"/>
            <a:pathLst>
              <a:path w="262797" h="709636">
                <a:moveTo>
                  <a:pt x="0" y="212890"/>
                </a:moveTo>
                <a:lnTo>
                  <a:pt x="0" y="709636"/>
                </a:lnTo>
                <a:lnTo>
                  <a:pt x="95956" y="709636"/>
                </a:lnTo>
                <a:lnTo>
                  <a:pt x="95956" y="446991"/>
                </a:lnTo>
                <a:lnTo>
                  <a:pt x="122996" y="446991"/>
                </a:lnTo>
                <a:lnTo>
                  <a:pt x="111673" y="303281"/>
                </a:lnTo>
                <a:lnTo>
                  <a:pt x="95956" y="303281"/>
                </a:lnTo>
                <a:lnTo>
                  <a:pt x="95956" y="144702"/>
                </a:lnTo>
                <a:lnTo>
                  <a:pt x="123355" y="144702"/>
                </a:lnTo>
                <a:lnTo>
                  <a:pt x="129780" y="145060"/>
                </a:lnTo>
                <a:lnTo>
                  <a:pt x="142820" y="148730"/>
                </a:lnTo>
                <a:lnTo>
                  <a:pt x="152926" y="156369"/>
                </a:lnTo>
                <a:lnTo>
                  <a:pt x="160097" y="167977"/>
                </a:lnTo>
                <a:lnTo>
                  <a:pt x="162261" y="173597"/>
                </a:lnTo>
                <a:lnTo>
                  <a:pt x="165588" y="184890"/>
                </a:lnTo>
                <a:lnTo>
                  <a:pt x="167965" y="197174"/>
                </a:lnTo>
                <a:lnTo>
                  <a:pt x="169391" y="210451"/>
                </a:lnTo>
                <a:lnTo>
                  <a:pt x="169866" y="224718"/>
                </a:lnTo>
                <a:lnTo>
                  <a:pt x="169709" y="232678"/>
                </a:lnTo>
                <a:lnTo>
                  <a:pt x="168575" y="246614"/>
                </a:lnTo>
                <a:lnTo>
                  <a:pt x="166348" y="259348"/>
                </a:lnTo>
                <a:lnTo>
                  <a:pt x="163025" y="270881"/>
                </a:lnTo>
                <a:lnTo>
                  <a:pt x="158609" y="281212"/>
                </a:lnTo>
                <a:lnTo>
                  <a:pt x="154830" y="287374"/>
                </a:lnTo>
                <a:lnTo>
                  <a:pt x="152476" y="446915"/>
                </a:lnTo>
                <a:lnTo>
                  <a:pt x="178181" y="442353"/>
                </a:lnTo>
                <a:lnTo>
                  <a:pt x="200430" y="430746"/>
                </a:lnTo>
                <a:lnTo>
                  <a:pt x="219225" y="412093"/>
                </a:lnTo>
                <a:lnTo>
                  <a:pt x="234566" y="386394"/>
                </a:lnTo>
                <a:lnTo>
                  <a:pt x="243862" y="362914"/>
                </a:lnTo>
                <a:lnTo>
                  <a:pt x="250121" y="341289"/>
                </a:lnTo>
                <a:lnTo>
                  <a:pt x="255129" y="317578"/>
                </a:lnTo>
                <a:lnTo>
                  <a:pt x="258884" y="291782"/>
                </a:lnTo>
                <a:lnTo>
                  <a:pt x="261388" y="263901"/>
                </a:lnTo>
                <a:lnTo>
                  <a:pt x="262640" y="233933"/>
                </a:lnTo>
                <a:lnTo>
                  <a:pt x="262797" y="218168"/>
                </a:lnTo>
                <a:lnTo>
                  <a:pt x="262677" y="204166"/>
                </a:lnTo>
                <a:lnTo>
                  <a:pt x="262248" y="188694"/>
                </a:lnTo>
                <a:lnTo>
                  <a:pt x="261507" y="173802"/>
                </a:lnTo>
                <a:lnTo>
                  <a:pt x="259087" y="145754"/>
                </a:lnTo>
                <a:lnTo>
                  <a:pt x="255417" y="120022"/>
                </a:lnTo>
                <a:lnTo>
                  <a:pt x="250499" y="96607"/>
                </a:lnTo>
                <a:lnTo>
                  <a:pt x="244332" y="75508"/>
                </a:lnTo>
                <a:lnTo>
                  <a:pt x="236917" y="56725"/>
                </a:lnTo>
                <a:lnTo>
                  <a:pt x="224968" y="35503"/>
                </a:lnTo>
                <a:lnTo>
                  <a:pt x="206631" y="15779"/>
                </a:lnTo>
                <a:lnTo>
                  <a:pt x="184667" y="3944"/>
                </a:lnTo>
                <a:lnTo>
                  <a:pt x="159075" y="0"/>
                </a:lnTo>
                <a:lnTo>
                  <a:pt x="0" y="0"/>
                </a:lnTo>
                <a:lnTo>
                  <a:pt x="0" y="212890"/>
                </a:lnTo>
                <a:close/>
              </a:path>
            </a:pathLst>
          </a:custGeom>
          <a:solidFill>
            <a:srgbClr val="AB30D5"/>
          </a:solidFill>
        </p:spPr>
        <p:txBody>
          <a:bodyPr wrap="square" lIns="0" tIns="0" rIns="0" bIns="0" rtlCol="0">
            <a:noAutofit/>
          </a:bodyPr>
          <a:lstStyle/>
          <a:p>
            <a:endParaRPr/>
          </a:p>
        </p:txBody>
      </p:sp>
      <p:sp>
        <p:nvSpPr>
          <p:cNvPr id="24" name="object 24"/>
          <p:cNvSpPr/>
          <p:nvPr/>
        </p:nvSpPr>
        <p:spPr>
          <a:xfrm>
            <a:off x="6817177" y="548302"/>
            <a:ext cx="43156" cy="119713"/>
          </a:xfrm>
          <a:custGeom>
            <a:avLst/>
            <a:gdLst/>
            <a:ahLst/>
            <a:cxnLst/>
            <a:rect l="l" t="t" r="r" b="b"/>
            <a:pathLst>
              <a:path w="43156" h="159617">
                <a:moveTo>
                  <a:pt x="40803" y="159540"/>
                </a:moveTo>
                <a:lnTo>
                  <a:pt x="43156" y="0"/>
                </a:lnTo>
                <a:lnTo>
                  <a:pt x="34042" y="8836"/>
                </a:lnTo>
                <a:lnTo>
                  <a:pt x="22276" y="14138"/>
                </a:lnTo>
                <a:lnTo>
                  <a:pt x="7858" y="15906"/>
                </a:lnTo>
                <a:lnTo>
                  <a:pt x="0" y="15906"/>
                </a:lnTo>
                <a:lnTo>
                  <a:pt x="11323" y="159617"/>
                </a:lnTo>
                <a:lnTo>
                  <a:pt x="40803" y="159540"/>
                </a:lnTo>
                <a:close/>
              </a:path>
            </a:pathLst>
          </a:custGeom>
          <a:solidFill>
            <a:srgbClr val="AB30D5"/>
          </a:solidFill>
        </p:spPr>
        <p:txBody>
          <a:bodyPr wrap="square" lIns="0" tIns="0" rIns="0" bIns="0" rtlCol="0">
            <a:noAutofit/>
          </a:bodyPr>
          <a:lstStyle/>
          <a:p>
            <a:endParaRPr/>
          </a:p>
        </p:txBody>
      </p:sp>
      <p:sp>
        <p:nvSpPr>
          <p:cNvPr id="25" name="object 25"/>
          <p:cNvSpPr/>
          <p:nvPr/>
        </p:nvSpPr>
        <p:spPr>
          <a:xfrm>
            <a:off x="6801460" y="441298"/>
            <a:ext cx="73911" cy="118934"/>
          </a:xfrm>
          <a:custGeom>
            <a:avLst/>
            <a:gdLst/>
            <a:ahLst/>
            <a:cxnLst/>
            <a:rect l="l" t="t" r="r" b="b"/>
            <a:pathLst>
              <a:path w="73911" h="158578">
                <a:moveTo>
                  <a:pt x="0" y="0"/>
                </a:moveTo>
                <a:lnTo>
                  <a:pt x="0" y="12700"/>
                </a:lnTo>
                <a:lnTo>
                  <a:pt x="0" y="25400"/>
                </a:lnTo>
                <a:lnTo>
                  <a:pt x="0" y="38100"/>
                </a:lnTo>
                <a:lnTo>
                  <a:pt x="0" y="50800"/>
                </a:lnTo>
                <a:lnTo>
                  <a:pt x="0" y="63500"/>
                </a:lnTo>
                <a:lnTo>
                  <a:pt x="0" y="76200"/>
                </a:lnTo>
                <a:lnTo>
                  <a:pt x="0" y="88899"/>
                </a:lnTo>
                <a:lnTo>
                  <a:pt x="0" y="101599"/>
                </a:lnTo>
                <a:lnTo>
                  <a:pt x="0" y="114299"/>
                </a:lnTo>
                <a:lnTo>
                  <a:pt x="0" y="126999"/>
                </a:lnTo>
                <a:lnTo>
                  <a:pt x="0" y="139699"/>
                </a:lnTo>
                <a:lnTo>
                  <a:pt x="0" y="152399"/>
                </a:lnTo>
                <a:lnTo>
                  <a:pt x="0" y="158578"/>
                </a:lnTo>
                <a:lnTo>
                  <a:pt x="7858" y="158578"/>
                </a:lnTo>
                <a:lnTo>
                  <a:pt x="15717" y="158578"/>
                </a:lnTo>
                <a:lnTo>
                  <a:pt x="23577" y="158578"/>
                </a:lnTo>
                <a:lnTo>
                  <a:pt x="37996" y="156810"/>
                </a:lnTo>
                <a:lnTo>
                  <a:pt x="49762" y="151508"/>
                </a:lnTo>
                <a:lnTo>
                  <a:pt x="58875" y="142671"/>
                </a:lnTo>
                <a:lnTo>
                  <a:pt x="62652" y="136510"/>
                </a:lnTo>
                <a:lnTo>
                  <a:pt x="67069" y="126179"/>
                </a:lnTo>
                <a:lnTo>
                  <a:pt x="70392" y="114646"/>
                </a:lnTo>
                <a:lnTo>
                  <a:pt x="72620" y="101912"/>
                </a:lnTo>
                <a:lnTo>
                  <a:pt x="73754" y="87977"/>
                </a:lnTo>
                <a:lnTo>
                  <a:pt x="73911" y="80016"/>
                </a:lnTo>
                <a:lnTo>
                  <a:pt x="73436" y="65749"/>
                </a:lnTo>
                <a:lnTo>
                  <a:pt x="72010" y="52472"/>
                </a:lnTo>
                <a:lnTo>
                  <a:pt x="69633" y="40188"/>
                </a:lnTo>
                <a:lnTo>
                  <a:pt x="66306" y="28895"/>
                </a:lnTo>
                <a:lnTo>
                  <a:pt x="64142" y="23275"/>
                </a:lnTo>
                <a:lnTo>
                  <a:pt x="56971" y="11667"/>
                </a:lnTo>
                <a:lnTo>
                  <a:pt x="46865" y="4028"/>
                </a:lnTo>
                <a:lnTo>
                  <a:pt x="33826" y="358"/>
                </a:lnTo>
                <a:lnTo>
                  <a:pt x="27398" y="0"/>
                </a:lnTo>
                <a:lnTo>
                  <a:pt x="14699" y="0"/>
                </a:lnTo>
                <a:lnTo>
                  <a:pt x="1999" y="0"/>
                </a:lnTo>
                <a:lnTo>
                  <a:pt x="0" y="0"/>
                </a:lnTo>
                <a:close/>
              </a:path>
            </a:pathLst>
          </a:custGeom>
          <a:ln w="12700">
            <a:solidFill>
              <a:srgbClr val="000000"/>
            </a:solidFill>
          </a:ln>
        </p:spPr>
        <p:txBody>
          <a:bodyPr wrap="square" lIns="0" tIns="0" rIns="0" bIns="0" rtlCol="0">
            <a:noAutofit/>
          </a:bodyPr>
          <a:lstStyle/>
          <a:p>
            <a:endParaRPr/>
          </a:p>
        </p:txBody>
      </p:sp>
      <p:sp>
        <p:nvSpPr>
          <p:cNvPr id="26" name="object 26"/>
          <p:cNvSpPr/>
          <p:nvPr/>
        </p:nvSpPr>
        <p:spPr>
          <a:xfrm>
            <a:off x="6705504" y="332771"/>
            <a:ext cx="262796" cy="532228"/>
          </a:xfrm>
          <a:custGeom>
            <a:avLst/>
            <a:gdLst/>
            <a:ahLst/>
            <a:cxnLst/>
            <a:rect l="l" t="t" r="r" b="b"/>
            <a:pathLst>
              <a:path w="262796" h="709637">
                <a:moveTo>
                  <a:pt x="0" y="0"/>
                </a:moveTo>
                <a:lnTo>
                  <a:pt x="12700" y="0"/>
                </a:lnTo>
                <a:lnTo>
                  <a:pt x="25400" y="0"/>
                </a:lnTo>
                <a:lnTo>
                  <a:pt x="38100" y="0"/>
                </a:lnTo>
                <a:lnTo>
                  <a:pt x="50800" y="0"/>
                </a:lnTo>
                <a:lnTo>
                  <a:pt x="63500" y="0"/>
                </a:lnTo>
                <a:lnTo>
                  <a:pt x="76200" y="0"/>
                </a:lnTo>
                <a:lnTo>
                  <a:pt x="88900" y="0"/>
                </a:lnTo>
                <a:lnTo>
                  <a:pt x="101600" y="0"/>
                </a:lnTo>
                <a:lnTo>
                  <a:pt x="114300" y="0"/>
                </a:lnTo>
                <a:lnTo>
                  <a:pt x="127000" y="0"/>
                </a:lnTo>
                <a:lnTo>
                  <a:pt x="139700" y="0"/>
                </a:lnTo>
                <a:lnTo>
                  <a:pt x="152400" y="0"/>
                </a:lnTo>
                <a:lnTo>
                  <a:pt x="159075" y="0"/>
                </a:lnTo>
                <a:lnTo>
                  <a:pt x="172324" y="986"/>
                </a:lnTo>
                <a:lnTo>
                  <a:pt x="196102" y="8876"/>
                </a:lnTo>
                <a:lnTo>
                  <a:pt x="216252" y="24655"/>
                </a:lnTo>
                <a:lnTo>
                  <a:pt x="232775" y="48325"/>
                </a:lnTo>
                <a:lnTo>
                  <a:pt x="240780" y="65827"/>
                </a:lnTo>
                <a:lnTo>
                  <a:pt x="247571" y="85768"/>
                </a:lnTo>
                <a:lnTo>
                  <a:pt x="253114" y="108025"/>
                </a:lnTo>
                <a:lnTo>
                  <a:pt x="257407" y="132599"/>
                </a:lnTo>
                <a:lnTo>
                  <a:pt x="260452" y="159488"/>
                </a:lnTo>
                <a:lnTo>
                  <a:pt x="262247" y="188695"/>
                </a:lnTo>
                <a:lnTo>
                  <a:pt x="262676" y="204166"/>
                </a:lnTo>
                <a:lnTo>
                  <a:pt x="262796" y="218168"/>
                </a:lnTo>
                <a:lnTo>
                  <a:pt x="262639" y="233934"/>
                </a:lnTo>
                <a:lnTo>
                  <a:pt x="262170" y="249179"/>
                </a:lnTo>
                <a:lnTo>
                  <a:pt x="260292" y="278103"/>
                </a:lnTo>
                <a:lnTo>
                  <a:pt x="257162" y="304942"/>
                </a:lnTo>
                <a:lnTo>
                  <a:pt x="252781" y="329695"/>
                </a:lnTo>
                <a:lnTo>
                  <a:pt x="247147" y="352363"/>
                </a:lnTo>
                <a:lnTo>
                  <a:pt x="240261" y="372945"/>
                </a:lnTo>
                <a:lnTo>
                  <a:pt x="227326" y="400125"/>
                </a:lnTo>
                <a:lnTo>
                  <a:pt x="210259" y="422301"/>
                </a:lnTo>
                <a:lnTo>
                  <a:pt x="189737" y="437431"/>
                </a:lnTo>
                <a:lnTo>
                  <a:pt x="165760" y="445516"/>
                </a:lnTo>
                <a:lnTo>
                  <a:pt x="148395" y="446992"/>
                </a:lnTo>
                <a:lnTo>
                  <a:pt x="135695" y="446992"/>
                </a:lnTo>
                <a:lnTo>
                  <a:pt x="122995" y="446992"/>
                </a:lnTo>
                <a:lnTo>
                  <a:pt x="110295" y="446992"/>
                </a:lnTo>
                <a:lnTo>
                  <a:pt x="97595" y="446992"/>
                </a:lnTo>
                <a:lnTo>
                  <a:pt x="95954" y="446992"/>
                </a:lnTo>
                <a:lnTo>
                  <a:pt x="95954" y="460124"/>
                </a:lnTo>
                <a:lnTo>
                  <a:pt x="95954" y="473257"/>
                </a:lnTo>
                <a:lnTo>
                  <a:pt x="95954" y="486389"/>
                </a:lnTo>
                <a:lnTo>
                  <a:pt x="95954" y="499521"/>
                </a:lnTo>
                <a:lnTo>
                  <a:pt x="95954" y="512653"/>
                </a:lnTo>
                <a:lnTo>
                  <a:pt x="95954" y="525786"/>
                </a:lnTo>
                <a:lnTo>
                  <a:pt x="95954" y="538918"/>
                </a:lnTo>
                <a:lnTo>
                  <a:pt x="95954" y="552050"/>
                </a:lnTo>
                <a:lnTo>
                  <a:pt x="95954" y="565183"/>
                </a:lnTo>
                <a:lnTo>
                  <a:pt x="95954" y="578315"/>
                </a:lnTo>
                <a:lnTo>
                  <a:pt x="95954" y="591447"/>
                </a:lnTo>
                <a:lnTo>
                  <a:pt x="95954" y="604579"/>
                </a:lnTo>
                <a:lnTo>
                  <a:pt x="95954" y="617712"/>
                </a:lnTo>
                <a:lnTo>
                  <a:pt x="95954" y="630844"/>
                </a:lnTo>
                <a:lnTo>
                  <a:pt x="95954" y="643976"/>
                </a:lnTo>
                <a:lnTo>
                  <a:pt x="95954" y="657108"/>
                </a:lnTo>
                <a:lnTo>
                  <a:pt x="95954" y="670241"/>
                </a:lnTo>
                <a:lnTo>
                  <a:pt x="95954" y="683373"/>
                </a:lnTo>
                <a:lnTo>
                  <a:pt x="95954" y="696505"/>
                </a:lnTo>
                <a:lnTo>
                  <a:pt x="95954" y="709637"/>
                </a:lnTo>
                <a:lnTo>
                  <a:pt x="83254" y="709637"/>
                </a:lnTo>
                <a:lnTo>
                  <a:pt x="70554" y="709637"/>
                </a:lnTo>
                <a:lnTo>
                  <a:pt x="57854" y="709637"/>
                </a:lnTo>
                <a:lnTo>
                  <a:pt x="0" y="709637"/>
                </a:lnTo>
                <a:lnTo>
                  <a:pt x="0" y="674155"/>
                </a:lnTo>
                <a:lnTo>
                  <a:pt x="0" y="638673"/>
                </a:lnTo>
                <a:lnTo>
                  <a:pt x="0" y="603192"/>
                </a:lnTo>
                <a:lnTo>
                  <a:pt x="0" y="567710"/>
                </a:lnTo>
                <a:lnTo>
                  <a:pt x="0" y="532228"/>
                </a:lnTo>
                <a:lnTo>
                  <a:pt x="0" y="496746"/>
                </a:lnTo>
                <a:lnTo>
                  <a:pt x="0" y="461264"/>
                </a:lnTo>
                <a:lnTo>
                  <a:pt x="0" y="425782"/>
                </a:lnTo>
                <a:lnTo>
                  <a:pt x="0" y="390300"/>
                </a:lnTo>
                <a:lnTo>
                  <a:pt x="0" y="354818"/>
                </a:lnTo>
                <a:lnTo>
                  <a:pt x="0" y="319337"/>
                </a:lnTo>
                <a:lnTo>
                  <a:pt x="0" y="283855"/>
                </a:lnTo>
                <a:lnTo>
                  <a:pt x="0" y="248373"/>
                </a:lnTo>
                <a:lnTo>
                  <a:pt x="0" y="212891"/>
                </a:lnTo>
                <a:lnTo>
                  <a:pt x="0" y="177409"/>
                </a:lnTo>
                <a:lnTo>
                  <a:pt x="0" y="141927"/>
                </a:lnTo>
                <a:lnTo>
                  <a:pt x="0" y="106445"/>
                </a:lnTo>
                <a:lnTo>
                  <a:pt x="0" y="70963"/>
                </a:lnTo>
                <a:lnTo>
                  <a:pt x="0" y="35481"/>
                </a:lnTo>
                <a:lnTo>
                  <a:pt x="0" y="0"/>
                </a:lnTo>
                <a:close/>
              </a:path>
            </a:pathLst>
          </a:custGeom>
          <a:ln w="12700">
            <a:solidFill>
              <a:srgbClr val="000000"/>
            </a:solidFill>
          </a:ln>
        </p:spPr>
        <p:txBody>
          <a:bodyPr wrap="square" lIns="0" tIns="0" rIns="0" bIns="0" rtlCol="0">
            <a:noAutofit/>
          </a:bodyPr>
          <a:lstStyle/>
          <a:p>
            <a:endParaRPr/>
          </a:p>
        </p:txBody>
      </p:sp>
      <p:sp>
        <p:nvSpPr>
          <p:cNvPr id="22" name="object 22"/>
          <p:cNvSpPr txBox="1"/>
          <p:nvPr/>
        </p:nvSpPr>
        <p:spPr>
          <a:xfrm>
            <a:off x="3568347" y="1335271"/>
            <a:ext cx="1321421" cy="466725"/>
          </a:xfrm>
          <a:prstGeom prst="rect">
            <a:avLst/>
          </a:prstGeom>
        </p:spPr>
        <p:txBody>
          <a:bodyPr wrap="square" lIns="0" tIns="0" rIns="0" bIns="0" rtlCol="0">
            <a:noAutofit/>
          </a:bodyPr>
          <a:lstStyle/>
          <a:p>
            <a:pPr marL="12700" marR="26670">
              <a:lnSpc>
                <a:spcPts val="1625"/>
              </a:lnSpc>
              <a:spcBef>
                <a:spcPts val="81"/>
              </a:spcBef>
            </a:pPr>
            <a:r>
              <a:rPr sz="2100" spc="0" baseline="3376" dirty="0">
                <a:latin typeface="Arial Black"/>
                <a:cs typeface="Arial Black"/>
              </a:rPr>
              <a:t>A</a:t>
            </a:r>
            <a:r>
              <a:rPr sz="2100" spc="-14" baseline="3376" dirty="0">
                <a:latin typeface="Arial Black"/>
                <a:cs typeface="Arial Black"/>
              </a:rPr>
              <a:t>N</a:t>
            </a:r>
            <a:r>
              <a:rPr sz="2100" spc="0" baseline="3376" dirty="0">
                <a:latin typeface="Arial Black"/>
                <a:cs typeface="Arial Black"/>
              </a:rPr>
              <a:t>ALISIS</a:t>
            </a:r>
            <a:endParaRPr sz="1400">
              <a:latin typeface="Arial Black"/>
              <a:cs typeface="Arial Black"/>
            </a:endParaRPr>
          </a:p>
          <a:p>
            <a:pPr marL="12700">
              <a:lnSpc>
                <a:spcPts val="1600"/>
              </a:lnSpc>
            </a:pPr>
            <a:r>
              <a:rPr sz="2100" spc="0" baseline="3376" dirty="0">
                <a:latin typeface="Arial Black"/>
                <a:cs typeface="Arial Black"/>
              </a:rPr>
              <a:t>KE</a:t>
            </a:r>
            <a:r>
              <a:rPr sz="2100" spc="-34" baseline="3376" dirty="0">
                <a:latin typeface="Arial Black"/>
                <a:cs typeface="Arial Black"/>
              </a:rPr>
              <a:t>B</a:t>
            </a:r>
            <a:r>
              <a:rPr sz="2100" spc="0" baseline="3376" dirty="0">
                <a:latin typeface="Arial Black"/>
                <a:cs typeface="Arial Black"/>
              </a:rPr>
              <a:t>UTUHAN</a:t>
            </a:r>
            <a:endParaRPr sz="1400">
              <a:latin typeface="Arial Black"/>
              <a:cs typeface="Arial Black"/>
            </a:endParaRPr>
          </a:p>
          <a:p>
            <a:pPr marL="12700" marR="26670">
              <a:lnSpc>
                <a:spcPts val="1675"/>
              </a:lnSpc>
              <a:spcBef>
                <a:spcPts val="3"/>
              </a:spcBef>
            </a:pPr>
            <a:r>
              <a:rPr sz="2100" spc="0" baseline="1688" dirty="0">
                <a:latin typeface="Arial Black"/>
                <a:cs typeface="Arial Black"/>
              </a:rPr>
              <a:t>PEG</a:t>
            </a:r>
            <a:r>
              <a:rPr sz="2100" spc="9" baseline="1688" dirty="0">
                <a:latin typeface="Arial Black"/>
                <a:cs typeface="Arial Black"/>
              </a:rPr>
              <a:t>A</a:t>
            </a:r>
            <a:r>
              <a:rPr sz="2100" spc="0" baseline="1688" dirty="0">
                <a:latin typeface="Arial Black"/>
                <a:cs typeface="Arial Black"/>
              </a:rPr>
              <a:t>WAI</a:t>
            </a:r>
            <a:endParaRPr sz="1400">
              <a:latin typeface="Arial Black"/>
              <a:cs typeface="Arial Black"/>
            </a:endParaRPr>
          </a:p>
        </p:txBody>
      </p:sp>
      <p:sp>
        <p:nvSpPr>
          <p:cNvPr id="21" name="object 21"/>
          <p:cNvSpPr txBox="1"/>
          <p:nvPr/>
        </p:nvSpPr>
        <p:spPr>
          <a:xfrm>
            <a:off x="1946149" y="2696021"/>
            <a:ext cx="833685" cy="266699"/>
          </a:xfrm>
          <a:prstGeom prst="rect">
            <a:avLst/>
          </a:prstGeom>
        </p:spPr>
        <p:txBody>
          <a:bodyPr wrap="square" lIns="0" tIns="0" rIns="0" bIns="0" rtlCol="0">
            <a:noAutofit/>
          </a:bodyPr>
          <a:lstStyle/>
          <a:p>
            <a:pPr marL="12700" marR="22860">
              <a:lnSpc>
                <a:spcPts val="1410"/>
              </a:lnSpc>
              <a:spcBef>
                <a:spcPts val="70"/>
              </a:spcBef>
            </a:pPr>
            <a:r>
              <a:rPr sz="1800" spc="0" baseline="3939" dirty="0">
                <a:latin typeface="Arial Black"/>
                <a:cs typeface="Arial Black"/>
              </a:rPr>
              <a:t>PE</a:t>
            </a:r>
            <a:r>
              <a:rPr sz="1800" spc="-79" baseline="3939" dirty="0">
                <a:latin typeface="Arial Black"/>
                <a:cs typeface="Arial Black"/>
              </a:rPr>
              <a:t>T</a:t>
            </a:r>
            <a:r>
              <a:rPr sz="1800" spc="0" baseline="3939" dirty="0">
                <a:latin typeface="Arial Black"/>
                <a:cs typeface="Arial Black"/>
              </a:rPr>
              <a:t>A</a:t>
            </a:r>
            <a:endParaRPr sz="1200">
              <a:latin typeface="Arial Black"/>
              <a:cs typeface="Arial Black"/>
            </a:endParaRPr>
          </a:p>
          <a:p>
            <a:pPr marL="12700">
              <a:lnSpc>
                <a:spcPts val="1390"/>
              </a:lnSpc>
            </a:pPr>
            <a:r>
              <a:rPr sz="1800" spc="-29" baseline="3939" dirty="0">
                <a:latin typeface="Arial Black"/>
                <a:cs typeface="Arial Black"/>
              </a:rPr>
              <a:t>J</a:t>
            </a:r>
            <a:r>
              <a:rPr sz="1800" spc="0" baseline="3939" dirty="0">
                <a:latin typeface="Arial Black"/>
                <a:cs typeface="Arial Black"/>
              </a:rPr>
              <a:t>A</a:t>
            </a:r>
            <a:r>
              <a:rPr sz="1800" spc="-19" baseline="3939" dirty="0">
                <a:latin typeface="Arial Black"/>
                <a:cs typeface="Arial Black"/>
              </a:rPr>
              <a:t>B</a:t>
            </a:r>
            <a:r>
              <a:rPr sz="1800" spc="-84" baseline="3939" dirty="0">
                <a:latin typeface="Arial Black"/>
                <a:cs typeface="Arial Black"/>
              </a:rPr>
              <a:t>A</a:t>
            </a:r>
            <a:r>
              <a:rPr sz="1800" spc="-79" baseline="3939" dirty="0">
                <a:latin typeface="Arial Black"/>
                <a:cs typeface="Arial Black"/>
              </a:rPr>
              <a:t>T</a:t>
            </a:r>
            <a:r>
              <a:rPr sz="1800" spc="0" baseline="3939" dirty="0">
                <a:latin typeface="Arial Black"/>
                <a:cs typeface="Arial Black"/>
              </a:rPr>
              <a:t>AN</a:t>
            </a:r>
            <a:endParaRPr sz="1200">
              <a:latin typeface="Arial Black"/>
              <a:cs typeface="Arial Black"/>
            </a:endParaRPr>
          </a:p>
        </p:txBody>
      </p:sp>
      <p:sp>
        <p:nvSpPr>
          <p:cNvPr id="20" name="object 20"/>
          <p:cNvSpPr txBox="1"/>
          <p:nvPr/>
        </p:nvSpPr>
        <p:spPr>
          <a:xfrm>
            <a:off x="3568580" y="3940002"/>
            <a:ext cx="1363435" cy="304799"/>
          </a:xfrm>
          <a:prstGeom prst="rect">
            <a:avLst/>
          </a:prstGeom>
        </p:spPr>
        <p:txBody>
          <a:bodyPr wrap="square" lIns="0" tIns="0" rIns="0" bIns="0" rtlCol="0">
            <a:noAutofit/>
          </a:bodyPr>
          <a:lstStyle/>
          <a:p>
            <a:pPr marL="12700" marR="26670">
              <a:lnSpc>
                <a:spcPts val="1625"/>
              </a:lnSpc>
              <a:spcBef>
                <a:spcPts val="81"/>
              </a:spcBef>
            </a:pPr>
            <a:r>
              <a:rPr sz="2100" spc="0" baseline="3376" dirty="0">
                <a:latin typeface="Arial Black"/>
                <a:cs typeface="Arial Black"/>
              </a:rPr>
              <a:t>KEBI</a:t>
            </a:r>
            <a:r>
              <a:rPr sz="2100" spc="-34" baseline="3376" dirty="0">
                <a:latin typeface="Arial Black"/>
                <a:cs typeface="Arial Black"/>
              </a:rPr>
              <a:t>J</a:t>
            </a:r>
            <a:r>
              <a:rPr sz="2100" spc="0" baseline="3376" dirty="0">
                <a:latin typeface="Arial Black"/>
                <a:cs typeface="Arial Black"/>
              </a:rPr>
              <a:t>AKAN</a:t>
            </a:r>
            <a:endParaRPr sz="1400">
              <a:latin typeface="Arial Black"/>
              <a:cs typeface="Arial Black"/>
            </a:endParaRPr>
          </a:p>
          <a:p>
            <a:pPr marL="12700">
              <a:lnSpc>
                <a:spcPts val="1575"/>
              </a:lnSpc>
            </a:pPr>
            <a:r>
              <a:rPr sz="2100" spc="0" baseline="3376" dirty="0">
                <a:latin typeface="Arial Black"/>
                <a:cs typeface="Arial Black"/>
              </a:rPr>
              <a:t>PEMERIN</a:t>
            </a:r>
            <a:r>
              <a:rPr sz="2100" spc="-94" baseline="3376" dirty="0">
                <a:latin typeface="Arial Black"/>
                <a:cs typeface="Arial Black"/>
              </a:rPr>
              <a:t>T</a:t>
            </a:r>
            <a:r>
              <a:rPr sz="2100" spc="0" baseline="3376" dirty="0">
                <a:latin typeface="Arial Black"/>
                <a:cs typeface="Arial Black"/>
              </a:rPr>
              <a:t>AH</a:t>
            </a:r>
            <a:endParaRPr sz="1400">
              <a:latin typeface="Arial Black"/>
              <a:cs typeface="Arial Black"/>
            </a:endParaRPr>
          </a:p>
        </p:txBody>
      </p:sp>
      <p:sp>
        <p:nvSpPr>
          <p:cNvPr id="19" name="object 19"/>
          <p:cNvSpPr txBox="1"/>
          <p:nvPr/>
        </p:nvSpPr>
        <p:spPr>
          <a:xfrm>
            <a:off x="4714874" y="2461022"/>
            <a:ext cx="1570037" cy="777477"/>
          </a:xfrm>
          <a:prstGeom prst="rect">
            <a:avLst/>
          </a:prstGeom>
        </p:spPr>
        <p:txBody>
          <a:bodyPr wrap="square" lIns="0" tIns="0" rIns="0" bIns="0" rtlCol="0">
            <a:noAutofit/>
          </a:bodyPr>
          <a:lstStyle/>
          <a:p>
            <a:pPr>
              <a:lnSpc>
                <a:spcPts val="500"/>
              </a:lnSpc>
              <a:spcBef>
                <a:spcPts val="21"/>
              </a:spcBef>
            </a:pPr>
            <a:endParaRPr sz="500"/>
          </a:p>
          <a:p>
            <a:pPr marL="97256" marR="34569">
              <a:lnSpc>
                <a:spcPts val="1600"/>
              </a:lnSpc>
              <a:spcBef>
                <a:spcPts val="2080"/>
              </a:spcBef>
            </a:pPr>
            <a:r>
              <a:rPr sz="1400" spc="0" dirty="0">
                <a:latin typeface="Arial Black"/>
                <a:cs typeface="Arial Black"/>
              </a:rPr>
              <a:t>PENYUSU</a:t>
            </a:r>
            <a:r>
              <a:rPr sz="1400" spc="-14" dirty="0">
                <a:latin typeface="Arial Black"/>
                <a:cs typeface="Arial Black"/>
              </a:rPr>
              <a:t>N</a:t>
            </a:r>
            <a:r>
              <a:rPr sz="1400" spc="0" dirty="0">
                <a:latin typeface="Arial Black"/>
                <a:cs typeface="Arial Black"/>
              </a:rPr>
              <a:t>AN FORMASI</a:t>
            </a:r>
            <a:endParaRPr sz="1400">
              <a:latin typeface="Arial Black"/>
              <a:cs typeface="Arial Black"/>
            </a:endParaRPr>
          </a:p>
        </p:txBody>
      </p:sp>
      <p:sp>
        <p:nvSpPr>
          <p:cNvPr id="18" name="object 18"/>
          <p:cNvSpPr txBox="1"/>
          <p:nvPr/>
        </p:nvSpPr>
        <p:spPr>
          <a:xfrm>
            <a:off x="214313" y="2461022"/>
            <a:ext cx="1071616" cy="777477"/>
          </a:xfrm>
          <a:prstGeom prst="rect">
            <a:avLst/>
          </a:prstGeom>
        </p:spPr>
        <p:txBody>
          <a:bodyPr wrap="square" lIns="0" tIns="0" rIns="0" bIns="0" rtlCol="0">
            <a:noAutofit/>
          </a:bodyPr>
          <a:lstStyle/>
          <a:p>
            <a:pPr marR="54">
              <a:lnSpc>
                <a:spcPts val="500"/>
              </a:lnSpc>
              <a:spcBef>
                <a:spcPts val="21"/>
              </a:spcBef>
            </a:pPr>
            <a:endParaRPr sz="500"/>
          </a:p>
          <a:p>
            <a:pPr marL="97255">
              <a:lnSpc>
                <a:spcPts val="1600"/>
              </a:lnSpc>
              <a:spcBef>
                <a:spcPts val="2080"/>
              </a:spcBef>
            </a:pPr>
            <a:r>
              <a:rPr sz="1400" spc="0" dirty="0">
                <a:latin typeface="Arial Black"/>
                <a:cs typeface="Arial Black"/>
              </a:rPr>
              <a:t>A</a:t>
            </a:r>
            <a:r>
              <a:rPr sz="1400" spc="-14" dirty="0">
                <a:latin typeface="Arial Black"/>
                <a:cs typeface="Arial Black"/>
              </a:rPr>
              <a:t>N</a:t>
            </a:r>
            <a:r>
              <a:rPr sz="1400" spc="0" dirty="0">
                <a:latin typeface="Arial Black"/>
                <a:cs typeface="Arial Black"/>
              </a:rPr>
              <a:t>ALISIS </a:t>
            </a:r>
            <a:r>
              <a:rPr sz="1400" spc="-34" dirty="0">
                <a:latin typeface="Arial Black"/>
                <a:cs typeface="Arial Black"/>
              </a:rPr>
              <a:t>J</a:t>
            </a:r>
            <a:r>
              <a:rPr sz="1400" spc="0" dirty="0">
                <a:latin typeface="Arial Black"/>
                <a:cs typeface="Arial Black"/>
              </a:rPr>
              <a:t>A</a:t>
            </a:r>
            <a:r>
              <a:rPr sz="1400" spc="-25" dirty="0">
                <a:latin typeface="Arial Black"/>
                <a:cs typeface="Arial Black"/>
              </a:rPr>
              <a:t>B</a:t>
            </a:r>
            <a:r>
              <a:rPr sz="1400" spc="-94" dirty="0">
                <a:latin typeface="Arial Black"/>
                <a:cs typeface="Arial Black"/>
              </a:rPr>
              <a:t>AT</a:t>
            </a:r>
            <a:r>
              <a:rPr sz="1400" spc="0" dirty="0">
                <a:latin typeface="Arial Black"/>
                <a:cs typeface="Arial Black"/>
              </a:rPr>
              <a:t>AN</a:t>
            </a:r>
            <a:endParaRPr sz="1400">
              <a:latin typeface="Arial Black"/>
              <a:cs typeface="Arial Black"/>
            </a:endParaRPr>
          </a:p>
        </p:txBody>
      </p:sp>
      <p:sp>
        <p:nvSpPr>
          <p:cNvPr id="17" name="object 17"/>
          <p:cNvSpPr txBox="1"/>
          <p:nvPr/>
        </p:nvSpPr>
        <p:spPr>
          <a:xfrm>
            <a:off x="6745286" y="1028701"/>
            <a:ext cx="2398714" cy="3944540"/>
          </a:xfrm>
          <a:prstGeom prst="rect">
            <a:avLst/>
          </a:prstGeom>
        </p:spPr>
        <p:txBody>
          <a:bodyPr wrap="square" lIns="0" tIns="0" rIns="0" bIns="0" rtlCol="0">
            <a:noAutofit/>
          </a:bodyPr>
          <a:lstStyle/>
          <a:p>
            <a:pPr marL="325855" marR="143596" indent="-228600">
              <a:lnSpc>
                <a:spcPts val="1974"/>
              </a:lnSpc>
              <a:spcBef>
                <a:spcPts val="480"/>
              </a:spcBef>
            </a:pPr>
            <a:endParaRPr sz="1200" dirty="0">
              <a:latin typeface="Arial Black"/>
              <a:cs typeface="Arial Black"/>
            </a:endParaRPr>
          </a:p>
        </p:txBody>
      </p:sp>
      <p:sp>
        <p:nvSpPr>
          <p:cNvPr id="16" name="object 16"/>
          <p:cNvSpPr txBox="1"/>
          <p:nvPr/>
        </p:nvSpPr>
        <p:spPr>
          <a:xfrm>
            <a:off x="6397472" y="332771"/>
            <a:ext cx="95956" cy="239503"/>
          </a:xfrm>
          <a:prstGeom prst="rect">
            <a:avLst/>
          </a:prstGeom>
        </p:spPr>
        <p:txBody>
          <a:bodyPr wrap="square" lIns="0" tIns="0" rIns="0" bIns="0" rtlCol="0">
            <a:noAutofit/>
          </a:bodyPr>
          <a:lstStyle/>
          <a:p>
            <a:pPr marL="25400">
              <a:lnSpc>
                <a:spcPts val="1000"/>
              </a:lnSpc>
            </a:pPr>
            <a:endParaRPr sz="1000"/>
          </a:p>
        </p:txBody>
      </p:sp>
      <p:sp>
        <p:nvSpPr>
          <p:cNvPr id="15" name="object 15"/>
          <p:cNvSpPr txBox="1"/>
          <p:nvPr/>
        </p:nvSpPr>
        <p:spPr>
          <a:xfrm>
            <a:off x="6397472" y="572273"/>
            <a:ext cx="95956" cy="292725"/>
          </a:xfrm>
          <a:prstGeom prst="rect">
            <a:avLst/>
          </a:prstGeom>
        </p:spPr>
        <p:txBody>
          <a:bodyPr wrap="square" lIns="0" tIns="0" rIns="0" bIns="0" rtlCol="0">
            <a:noAutofit/>
          </a:bodyPr>
          <a:lstStyle/>
          <a:p>
            <a:pPr marL="25400">
              <a:lnSpc>
                <a:spcPts val="1000"/>
              </a:lnSpc>
            </a:pPr>
            <a:endParaRPr sz="1000"/>
          </a:p>
        </p:txBody>
      </p:sp>
      <p:sp>
        <p:nvSpPr>
          <p:cNvPr id="14" name="object 14"/>
          <p:cNvSpPr txBox="1"/>
          <p:nvPr/>
        </p:nvSpPr>
        <p:spPr>
          <a:xfrm>
            <a:off x="4353160" y="332771"/>
            <a:ext cx="236429" cy="114473"/>
          </a:xfrm>
          <a:prstGeom prst="rect">
            <a:avLst/>
          </a:prstGeom>
        </p:spPr>
        <p:txBody>
          <a:bodyPr wrap="square" lIns="0" tIns="0" rIns="0" bIns="0" rtlCol="0">
            <a:noAutofit/>
          </a:bodyPr>
          <a:lstStyle/>
          <a:p>
            <a:pPr marL="25400">
              <a:lnSpc>
                <a:spcPts val="1000"/>
              </a:lnSpc>
            </a:pPr>
            <a:endParaRPr sz="1000"/>
          </a:p>
        </p:txBody>
      </p:sp>
      <p:sp>
        <p:nvSpPr>
          <p:cNvPr id="13" name="object 13"/>
          <p:cNvSpPr txBox="1"/>
          <p:nvPr/>
        </p:nvSpPr>
        <p:spPr>
          <a:xfrm>
            <a:off x="4353159" y="447245"/>
            <a:ext cx="95954" cy="92917"/>
          </a:xfrm>
          <a:prstGeom prst="rect">
            <a:avLst/>
          </a:prstGeom>
        </p:spPr>
        <p:txBody>
          <a:bodyPr wrap="square" lIns="0" tIns="0" rIns="0" bIns="0" rtlCol="0">
            <a:noAutofit/>
          </a:bodyPr>
          <a:lstStyle/>
          <a:p>
            <a:pPr marL="25400">
              <a:lnSpc>
                <a:spcPts val="950"/>
              </a:lnSpc>
              <a:spcBef>
                <a:spcPts val="25"/>
              </a:spcBef>
            </a:pPr>
            <a:endParaRPr sz="950"/>
          </a:p>
        </p:txBody>
      </p:sp>
      <p:sp>
        <p:nvSpPr>
          <p:cNvPr id="12" name="object 12"/>
          <p:cNvSpPr txBox="1"/>
          <p:nvPr/>
        </p:nvSpPr>
        <p:spPr>
          <a:xfrm>
            <a:off x="4449114" y="447245"/>
            <a:ext cx="140474" cy="92917"/>
          </a:xfrm>
          <a:prstGeom prst="rect">
            <a:avLst/>
          </a:prstGeom>
        </p:spPr>
        <p:txBody>
          <a:bodyPr wrap="square" lIns="0" tIns="0" rIns="0" bIns="0" rtlCol="0">
            <a:noAutofit/>
          </a:bodyPr>
          <a:lstStyle/>
          <a:p>
            <a:pPr marL="25400">
              <a:lnSpc>
                <a:spcPts val="950"/>
              </a:lnSpc>
              <a:spcBef>
                <a:spcPts val="25"/>
              </a:spcBef>
            </a:pPr>
            <a:endParaRPr sz="950"/>
          </a:p>
        </p:txBody>
      </p:sp>
      <p:sp>
        <p:nvSpPr>
          <p:cNvPr id="11" name="object 11"/>
          <p:cNvSpPr txBox="1"/>
          <p:nvPr/>
        </p:nvSpPr>
        <p:spPr>
          <a:xfrm>
            <a:off x="4353160" y="540162"/>
            <a:ext cx="216115" cy="107783"/>
          </a:xfrm>
          <a:prstGeom prst="rect">
            <a:avLst/>
          </a:prstGeom>
        </p:spPr>
        <p:txBody>
          <a:bodyPr wrap="square" lIns="0" tIns="0" rIns="0" bIns="0" rtlCol="0">
            <a:noAutofit/>
          </a:bodyPr>
          <a:lstStyle/>
          <a:p>
            <a:pPr marL="25400">
              <a:lnSpc>
                <a:spcPts val="1000"/>
              </a:lnSpc>
            </a:pPr>
            <a:endParaRPr sz="1000"/>
          </a:p>
        </p:txBody>
      </p:sp>
      <p:sp>
        <p:nvSpPr>
          <p:cNvPr id="10" name="object 10"/>
          <p:cNvSpPr txBox="1"/>
          <p:nvPr/>
        </p:nvSpPr>
        <p:spPr>
          <a:xfrm>
            <a:off x="4353159" y="647946"/>
            <a:ext cx="95954" cy="217054"/>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4449115" y="647946"/>
            <a:ext cx="120161" cy="217054"/>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1115850" y="332771"/>
            <a:ext cx="255880" cy="11373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1115851" y="446501"/>
            <a:ext cx="95955" cy="84740"/>
          </a:xfrm>
          <a:prstGeom prst="rect">
            <a:avLst/>
          </a:prstGeom>
        </p:spPr>
        <p:txBody>
          <a:bodyPr wrap="square" lIns="0" tIns="0" rIns="0" bIns="0" rtlCol="0">
            <a:noAutofit/>
          </a:bodyPr>
          <a:lstStyle/>
          <a:p>
            <a:pPr marL="25400">
              <a:lnSpc>
                <a:spcPts val="850"/>
              </a:lnSpc>
              <a:spcBef>
                <a:spcPts val="39"/>
              </a:spcBef>
            </a:pPr>
            <a:endParaRPr sz="850"/>
          </a:p>
        </p:txBody>
      </p:sp>
      <p:sp>
        <p:nvSpPr>
          <p:cNvPr id="6" name="object 6"/>
          <p:cNvSpPr txBox="1"/>
          <p:nvPr/>
        </p:nvSpPr>
        <p:spPr>
          <a:xfrm>
            <a:off x="1211806" y="446501"/>
            <a:ext cx="159925" cy="84740"/>
          </a:xfrm>
          <a:prstGeom prst="rect">
            <a:avLst/>
          </a:prstGeom>
        </p:spPr>
        <p:txBody>
          <a:bodyPr wrap="square" lIns="0" tIns="0" rIns="0" bIns="0" rtlCol="0">
            <a:noAutofit/>
          </a:bodyPr>
          <a:lstStyle/>
          <a:p>
            <a:pPr marL="25400">
              <a:lnSpc>
                <a:spcPts val="850"/>
              </a:lnSpc>
              <a:spcBef>
                <a:spcPts val="39"/>
              </a:spcBef>
            </a:pPr>
            <a:endParaRPr sz="850"/>
          </a:p>
        </p:txBody>
      </p:sp>
      <p:sp>
        <p:nvSpPr>
          <p:cNvPr id="5" name="object 5"/>
          <p:cNvSpPr txBox="1"/>
          <p:nvPr/>
        </p:nvSpPr>
        <p:spPr>
          <a:xfrm>
            <a:off x="1115850" y="531241"/>
            <a:ext cx="244210" cy="108527"/>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115851" y="639769"/>
            <a:ext cx="95955" cy="10481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211806" y="639769"/>
            <a:ext cx="148255" cy="10481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1115850" y="744580"/>
            <a:ext cx="260635" cy="120419"/>
          </a:xfrm>
          <a:prstGeom prst="rect">
            <a:avLst/>
          </a:prstGeom>
        </p:spPr>
        <p:txBody>
          <a:bodyPr wrap="square" lIns="0" tIns="0" rIns="0" bIns="0" rtlCol="0">
            <a:noAutofit/>
          </a:bodyPr>
          <a:lstStyle/>
          <a:p>
            <a:pPr marL="25400">
              <a:lnSpc>
                <a:spcPts val="1000"/>
              </a:lnSpc>
            </a:pPr>
            <a:endParaRPr sz="1000"/>
          </a:p>
        </p:txBody>
      </p:sp>
      <p:graphicFrame>
        <p:nvGraphicFramePr>
          <p:cNvPr id="118" name="Diagram 117"/>
          <p:cNvGraphicFramePr/>
          <p:nvPr>
            <p:extLst>
              <p:ext uri="{D42A27DB-BD31-4B8C-83A1-F6EECF244321}">
                <p14:modId xmlns:p14="http://schemas.microsoft.com/office/powerpoint/2010/main" val="2056798386"/>
              </p:ext>
            </p:extLst>
          </p:nvPr>
        </p:nvGraphicFramePr>
        <p:xfrm>
          <a:off x="6817177" y="1752005"/>
          <a:ext cx="1908328" cy="249793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34729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Shape 458"/>
          <p:cNvSpPr txBox="1">
            <a:spLocks noGrp="1"/>
          </p:cNvSpPr>
          <p:nvPr>
            <p:ph type="title"/>
          </p:nvPr>
        </p:nvSpPr>
        <p:spPr>
          <a:xfrm>
            <a:off x="1047750" y="100725"/>
            <a:ext cx="6996600" cy="715800"/>
          </a:xfrm>
          <a:prstGeom prst="rect">
            <a:avLst/>
          </a:prstGeom>
        </p:spPr>
        <p:txBody>
          <a:bodyPr wrap="square" lIns="91425" tIns="91425" rIns="91425" bIns="91425" anchor="b" anchorCtr="0">
            <a:noAutofit/>
          </a:bodyPr>
          <a:lstStyle/>
          <a:p>
            <a:pPr lvl="0"/>
            <a:r>
              <a:rPr lang="id-ID" i="1" dirty="0"/>
              <a:t>Pengantar</a:t>
            </a:r>
            <a:endParaRPr lang="en" dirty="0"/>
          </a:p>
        </p:txBody>
      </p:sp>
      <p:sp>
        <p:nvSpPr>
          <p:cNvPr id="459" name="Shape 459"/>
          <p:cNvSpPr txBox="1"/>
          <p:nvPr/>
        </p:nvSpPr>
        <p:spPr>
          <a:xfrm>
            <a:off x="1047750" y="968550"/>
            <a:ext cx="6764610" cy="2683320"/>
          </a:xfrm>
          <a:prstGeom prst="rect">
            <a:avLst/>
          </a:prstGeom>
          <a:noFill/>
          <a:ln>
            <a:noFill/>
          </a:ln>
        </p:spPr>
        <p:txBody>
          <a:bodyPr wrap="square" lIns="91425" tIns="91425" rIns="91425" bIns="91425" anchor="t" anchorCtr="0">
            <a:noAutofit/>
          </a:bodyPr>
          <a:lstStyle/>
          <a:p>
            <a:pPr lvl="0" rtl="0">
              <a:spcBef>
                <a:spcPts val="600"/>
              </a:spcBef>
              <a:buNone/>
            </a:pPr>
            <a:endParaRPr lang="en" sz="1200" b="1" dirty="0">
              <a:solidFill>
                <a:srgbClr val="00CEF6"/>
              </a:solidFill>
              <a:latin typeface="Source Sans Pro"/>
              <a:ea typeface="Source Sans Pro"/>
              <a:cs typeface="Source Sans Pro"/>
              <a:sym typeface="Source Sans Pro"/>
            </a:endParaRPr>
          </a:p>
          <a:p>
            <a:pPr algn="just"/>
            <a:r>
              <a:rPr lang="id-ID" sz="2800" dirty="0"/>
              <a:t>Analisis jabatan merupakan suatu kegiatan pengumpulan, penilaian dan penyusunan berbagai informasi secara sistematis yang berkaitan dengan jabatan</a:t>
            </a:r>
          </a:p>
          <a:p>
            <a:endParaRPr lang="id-ID" sz="1600" dirty="0">
              <a:solidFill>
                <a:srgbClr val="28324A"/>
              </a:solidFill>
              <a:latin typeface="Source Sans Pro"/>
              <a:ea typeface="Source Sans Pro"/>
              <a:cs typeface="Source Sans Pro"/>
              <a:sym typeface="Source Sans Pro"/>
            </a:endParaRPr>
          </a:p>
        </p:txBody>
      </p:sp>
      <p:sp>
        <p:nvSpPr>
          <p:cNvPr id="461" name="Shape 461"/>
          <p:cNvSpPr txBox="1"/>
          <p:nvPr/>
        </p:nvSpPr>
        <p:spPr>
          <a:xfrm>
            <a:off x="899592" y="4383675"/>
            <a:ext cx="7048500" cy="826500"/>
          </a:xfrm>
          <a:prstGeom prst="rect">
            <a:avLst/>
          </a:prstGeom>
          <a:noFill/>
          <a:ln>
            <a:noFill/>
          </a:ln>
        </p:spPr>
        <p:txBody>
          <a:bodyPr wrap="square" lIns="91425" tIns="91425" rIns="91425" bIns="91425" anchor="t" anchorCtr="0">
            <a:noAutofit/>
          </a:bodyPr>
          <a:lstStyle/>
          <a:p>
            <a:pPr lvl="0" rtl="0">
              <a:spcBef>
                <a:spcPts val="1000"/>
              </a:spcBef>
              <a:spcAft>
                <a:spcPts val="1000"/>
              </a:spcAft>
              <a:buNone/>
            </a:pPr>
            <a:endParaRPr sz="1200" dirty="0">
              <a:solidFill>
                <a:srgbClr val="28324A"/>
              </a:solidFill>
              <a:latin typeface="Source Sans Pro"/>
              <a:ea typeface="Source Sans Pro"/>
              <a:cs typeface="Source Sans Pro"/>
              <a:sym typeface="Source Sans Pro"/>
            </a:endParaRPr>
          </a:p>
          <a:p>
            <a:pPr lvl="0" rtl="0">
              <a:spcBef>
                <a:spcPts val="1000"/>
              </a:spcBef>
              <a:spcAft>
                <a:spcPts val="1000"/>
              </a:spcAft>
              <a:buNone/>
            </a:pPr>
            <a:endParaRPr sz="1200" dirty="0">
              <a:solidFill>
                <a:srgbClr val="28324A"/>
              </a:solidFill>
              <a:latin typeface="Source Sans Pro"/>
              <a:ea typeface="Source Sans Pro"/>
              <a:cs typeface="Source Sans Pro"/>
              <a:sym typeface="Source Sans Pr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buNone/>
            </a:pPr>
            <a:endParaRPr lang="id-ID" sz="3200" dirty="0"/>
          </a:p>
          <a:p>
            <a:r>
              <a:rPr lang="id-ID" sz="3200" dirty="0"/>
              <a:t>Analisis jabatan memiliki peran yang penting dalam sebuah organisasi untuk menempatkan orang pada suatu jabatan atau posisi tertentu. </a:t>
            </a:r>
          </a:p>
          <a:p>
            <a:endParaRPr lang="id-ID" dirty="0"/>
          </a:p>
        </p:txBody>
      </p:sp>
    </p:spTree>
    <p:extLst>
      <p:ext uri="{BB962C8B-B14F-4D97-AF65-F5344CB8AC3E}">
        <p14:creationId xmlns:p14="http://schemas.microsoft.com/office/powerpoint/2010/main" val="194779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Shape 479"/>
          <p:cNvSpPr txBox="1">
            <a:spLocks noGrp="1"/>
          </p:cNvSpPr>
          <p:nvPr>
            <p:ph type="body" idx="1"/>
          </p:nvPr>
        </p:nvSpPr>
        <p:spPr>
          <a:xfrm>
            <a:off x="1187624" y="1635646"/>
            <a:ext cx="6104100" cy="1944216"/>
          </a:xfrm>
          <a:prstGeom prst="rect">
            <a:avLst/>
          </a:prstGeom>
        </p:spPr>
        <p:txBody>
          <a:bodyPr wrap="square" lIns="91425" tIns="91425" rIns="91425" bIns="91425" anchor="ctr" anchorCtr="0">
            <a:noAutofit/>
          </a:bodyPr>
          <a:lstStyle/>
          <a:p>
            <a:pPr marL="342900" indent="-342900" algn="just">
              <a:buFont typeface="Arial" charset="0"/>
              <a:buChar char="•"/>
            </a:pPr>
            <a:r>
              <a:rPr lang="id-ID" sz="2400" dirty="0"/>
              <a:t>Perka BKN No. 12 tahun  2011 tentang Pedoman Penyusunan Analisa Jabatan </a:t>
            </a:r>
          </a:p>
          <a:p>
            <a:pPr marL="342900" indent="-342900" algn="just">
              <a:buFont typeface="Arial" charset="0"/>
              <a:buChar char="•"/>
            </a:pPr>
            <a:r>
              <a:rPr lang="id-ID" sz="2400" dirty="0">
                <a:solidFill>
                  <a:schemeClr val="tx1"/>
                </a:solidFill>
              </a:rPr>
              <a:t>Perma No.7 tahun 2015 tentang </a:t>
            </a:r>
            <a:r>
              <a:rPr lang="id-ID" sz="2400" i="0" dirty="0">
                <a:solidFill>
                  <a:schemeClr val="tx1"/>
                </a:solidFill>
              </a:rPr>
              <a:t>Organisasi dan Tata Kerja Kepaniteraan dan Kesekretariatan Pengadilan</a:t>
            </a:r>
            <a:endParaRPr lang="fi-FI" sz="2400" i="0" dirty="0">
              <a:solidFill>
                <a:schemeClr val="tx1"/>
              </a:solidFill>
            </a:endParaRPr>
          </a:p>
          <a:p>
            <a:pPr>
              <a:buNone/>
            </a:pPr>
            <a:endParaRPr lang="id-ID" sz="1600" dirty="0">
              <a:solidFill>
                <a:schemeClr val="tx1"/>
              </a:solidFill>
            </a:endParaRPr>
          </a:p>
        </p:txBody>
      </p:sp>
      <p:sp>
        <p:nvSpPr>
          <p:cNvPr id="2" name="Rectangle 1"/>
          <p:cNvSpPr/>
          <p:nvPr/>
        </p:nvSpPr>
        <p:spPr>
          <a:xfrm>
            <a:off x="5561893" y="123478"/>
            <a:ext cx="264687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Dasar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Kegunaan Informasi Analisis Jabatan</a:t>
            </a:r>
          </a:p>
        </p:txBody>
      </p:sp>
      <p:sp>
        <p:nvSpPr>
          <p:cNvPr id="3" name="Text Placeholder 2"/>
          <p:cNvSpPr>
            <a:spLocks noGrp="1"/>
          </p:cNvSpPr>
          <p:nvPr>
            <p:ph type="body" idx="1"/>
          </p:nvPr>
        </p:nvSpPr>
        <p:spPr/>
        <p:txBody>
          <a:bodyPr/>
          <a:lstStyle/>
          <a:p>
            <a:pPr eaLnBrk="1" hangingPunct="1">
              <a:buFontTx/>
              <a:buChar char="•"/>
            </a:pPr>
            <a:r>
              <a:rPr lang="en-US" sz="2000" b="1" dirty="0" err="1">
                <a:latin typeface="Times New Roman" pitchFamily="18" charset="0"/>
              </a:rPr>
              <a:t>Rekrutmen</a:t>
            </a:r>
            <a:r>
              <a:rPr lang="en-US" sz="2000" b="1" dirty="0">
                <a:latin typeface="Times New Roman" pitchFamily="18" charset="0"/>
              </a:rPr>
              <a:t> </a:t>
            </a:r>
            <a:r>
              <a:rPr lang="en-US" sz="2000" b="1" dirty="0" err="1">
                <a:latin typeface="Times New Roman" pitchFamily="18" charset="0"/>
              </a:rPr>
              <a:t>dan</a:t>
            </a:r>
            <a:r>
              <a:rPr lang="en-US" sz="2000" b="1" dirty="0">
                <a:latin typeface="Times New Roman" pitchFamily="18" charset="0"/>
              </a:rPr>
              <a:t> </a:t>
            </a:r>
            <a:r>
              <a:rPr lang="en-US" sz="2000" b="1" dirty="0" err="1">
                <a:latin typeface="Times New Roman" pitchFamily="18" charset="0"/>
              </a:rPr>
              <a:t>Seleksi</a:t>
            </a:r>
            <a:endParaRPr lang="en-US" sz="2000" b="1" dirty="0">
              <a:latin typeface="Times New Roman" pitchFamily="18" charset="0"/>
            </a:endParaRPr>
          </a:p>
          <a:p>
            <a:pPr eaLnBrk="1" hangingPunct="1">
              <a:buFontTx/>
              <a:buChar char="•"/>
            </a:pPr>
            <a:r>
              <a:rPr lang="en-US" sz="2000" b="1" dirty="0">
                <a:latin typeface="Times New Roman" pitchFamily="18" charset="0"/>
              </a:rPr>
              <a:t> </a:t>
            </a:r>
            <a:r>
              <a:rPr lang="en-US" sz="2000" b="1" dirty="0" err="1">
                <a:latin typeface="Times New Roman" pitchFamily="18" charset="0"/>
              </a:rPr>
              <a:t>Kompensasi</a:t>
            </a:r>
            <a:r>
              <a:rPr lang="id-ID" sz="2000" b="1" dirty="0">
                <a:latin typeface="Times New Roman" pitchFamily="18" charset="0"/>
              </a:rPr>
              <a:t> dan Benefit</a:t>
            </a:r>
            <a:endParaRPr lang="en-US" sz="2000" b="1" dirty="0">
              <a:latin typeface="Times New Roman" pitchFamily="18" charset="0"/>
            </a:endParaRPr>
          </a:p>
          <a:p>
            <a:pPr eaLnBrk="1" hangingPunct="1">
              <a:buFontTx/>
              <a:buChar char="•"/>
            </a:pPr>
            <a:r>
              <a:rPr lang="en-US" sz="2000" b="1" dirty="0">
                <a:latin typeface="Times New Roman" pitchFamily="18" charset="0"/>
              </a:rPr>
              <a:t> </a:t>
            </a:r>
            <a:r>
              <a:rPr lang="en-US" sz="2000" b="1" dirty="0" err="1">
                <a:latin typeface="Times New Roman" pitchFamily="18" charset="0"/>
              </a:rPr>
              <a:t>Evaluasi</a:t>
            </a:r>
            <a:r>
              <a:rPr lang="en-US" sz="2000" b="1" dirty="0">
                <a:latin typeface="Times New Roman" pitchFamily="18" charset="0"/>
              </a:rPr>
              <a:t> </a:t>
            </a:r>
            <a:r>
              <a:rPr lang="en-US" sz="2000" b="1" dirty="0" err="1">
                <a:latin typeface="Times New Roman" pitchFamily="18" charset="0"/>
              </a:rPr>
              <a:t>Jabatan</a:t>
            </a:r>
            <a:endParaRPr lang="en-US" sz="2000" b="1" dirty="0">
              <a:latin typeface="Times New Roman" pitchFamily="18" charset="0"/>
            </a:endParaRPr>
          </a:p>
          <a:p>
            <a:pPr eaLnBrk="1" hangingPunct="1">
              <a:buFontTx/>
              <a:buChar char="•"/>
            </a:pPr>
            <a:r>
              <a:rPr lang="en-US" sz="2000" b="1" dirty="0">
                <a:latin typeface="Times New Roman" pitchFamily="18" charset="0"/>
              </a:rPr>
              <a:t> </a:t>
            </a:r>
            <a:r>
              <a:rPr lang="en-US" sz="2000" b="1" dirty="0" err="1">
                <a:latin typeface="Times New Roman" pitchFamily="18" charset="0"/>
              </a:rPr>
              <a:t>Penilaian</a:t>
            </a:r>
            <a:r>
              <a:rPr lang="en-US" sz="2000" b="1" dirty="0">
                <a:latin typeface="Times New Roman" pitchFamily="18" charset="0"/>
              </a:rPr>
              <a:t> </a:t>
            </a:r>
            <a:r>
              <a:rPr lang="en-US" sz="2000" b="1" dirty="0" err="1">
                <a:latin typeface="Times New Roman" pitchFamily="18" charset="0"/>
              </a:rPr>
              <a:t>Prestasi</a:t>
            </a:r>
            <a:r>
              <a:rPr lang="en-US" sz="2000" b="1" dirty="0">
                <a:latin typeface="Times New Roman" pitchFamily="18" charset="0"/>
              </a:rPr>
              <a:t> </a:t>
            </a:r>
            <a:r>
              <a:rPr lang="en-US" sz="2000" b="1" dirty="0" err="1">
                <a:latin typeface="Times New Roman" pitchFamily="18" charset="0"/>
              </a:rPr>
              <a:t>Kerja</a:t>
            </a:r>
            <a:r>
              <a:rPr lang="en-US" sz="2000" b="1" dirty="0">
                <a:latin typeface="Times New Roman" pitchFamily="18" charset="0"/>
              </a:rPr>
              <a:t> </a:t>
            </a:r>
          </a:p>
          <a:p>
            <a:pPr eaLnBrk="1" hangingPunct="1">
              <a:buFontTx/>
              <a:buChar char="•"/>
            </a:pPr>
            <a:r>
              <a:rPr lang="en-US" sz="2000" b="1" dirty="0">
                <a:latin typeface="Times New Roman" pitchFamily="18" charset="0"/>
              </a:rPr>
              <a:t> Program </a:t>
            </a:r>
            <a:r>
              <a:rPr lang="en-US" sz="2000" b="1" dirty="0" err="1">
                <a:latin typeface="Times New Roman" pitchFamily="18" charset="0"/>
              </a:rPr>
              <a:t>Latihan</a:t>
            </a:r>
            <a:r>
              <a:rPr lang="en-US" sz="2000" b="1" dirty="0">
                <a:latin typeface="Times New Roman" pitchFamily="18" charset="0"/>
              </a:rPr>
              <a:t> </a:t>
            </a:r>
            <a:r>
              <a:rPr lang="en-US" sz="2000" b="1" dirty="0" err="1">
                <a:latin typeface="Times New Roman" pitchFamily="18" charset="0"/>
              </a:rPr>
              <a:t>dan</a:t>
            </a:r>
            <a:r>
              <a:rPr lang="en-US" sz="2000" b="1" dirty="0">
                <a:latin typeface="Times New Roman" pitchFamily="18" charset="0"/>
              </a:rPr>
              <a:t> </a:t>
            </a:r>
            <a:r>
              <a:rPr lang="en-US" sz="2000" b="1" dirty="0" err="1">
                <a:latin typeface="Times New Roman" pitchFamily="18" charset="0"/>
              </a:rPr>
              <a:t>Pengembangan</a:t>
            </a:r>
            <a:endParaRPr lang="en-US" sz="2000" b="1" dirty="0">
              <a:latin typeface="Times New Roman" pitchFamily="18" charset="0"/>
            </a:endParaRPr>
          </a:p>
          <a:p>
            <a:pPr eaLnBrk="1" hangingPunct="1">
              <a:buFontTx/>
              <a:buChar char="•"/>
            </a:pPr>
            <a:r>
              <a:rPr lang="en-US" sz="2000" b="1" dirty="0">
                <a:latin typeface="Times New Roman" pitchFamily="18" charset="0"/>
              </a:rPr>
              <a:t> </a:t>
            </a:r>
            <a:r>
              <a:rPr lang="en-US" sz="2000" b="1" dirty="0" err="1">
                <a:latin typeface="Times New Roman" pitchFamily="18" charset="0"/>
              </a:rPr>
              <a:t>Promosi</a:t>
            </a:r>
            <a:r>
              <a:rPr lang="en-US" sz="2000" b="1" dirty="0">
                <a:latin typeface="Times New Roman" pitchFamily="18" charset="0"/>
              </a:rPr>
              <a:t> </a:t>
            </a:r>
            <a:r>
              <a:rPr lang="en-US" sz="2000" b="1" dirty="0" err="1">
                <a:latin typeface="Times New Roman" pitchFamily="18" charset="0"/>
              </a:rPr>
              <a:t>dan</a:t>
            </a:r>
            <a:r>
              <a:rPr lang="en-US" sz="2000" b="1" dirty="0">
                <a:latin typeface="Times New Roman" pitchFamily="18" charset="0"/>
              </a:rPr>
              <a:t> </a:t>
            </a:r>
            <a:r>
              <a:rPr lang="en-US" sz="2000" b="1" dirty="0" err="1">
                <a:latin typeface="Times New Roman" pitchFamily="18" charset="0"/>
              </a:rPr>
              <a:t>Mutasi</a:t>
            </a:r>
            <a:endParaRPr lang="en-US" sz="2000" b="1" dirty="0">
              <a:latin typeface="Times New Roman" pitchFamily="18" charset="0"/>
            </a:endParaRPr>
          </a:p>
          <a:p>
            <a:pPr>
              <a:buNone/>
            </a:pPr>
            <a:endParaRPr lang="id-ID" dirty="0"/>
          </a:p>
        </p:txBody>
      </p:sp>
      <p:sp>
        <p:nvSpPr>
          <p:cNvPr id="4" name="Text Placeholder 3"/>
          <p:cNvSpPr>
            <a:spLocks noGrp="1"/>
          </p:cNvSpPr>
          <p:nvPr>
            <p:ph type="body" idx="2"/>
          </p:nvPr>
        </p:nvSpPr>
        <p:spPr/>
        <p:txBody>
          <a:bodyPr/>
          <a:lstStyle/>
          <a:p>
            <a:pPr eaLnBrk="1" hangingPunct="1">
              <a:buFontTx/>
              <a:buChar char="•"/>
            </a:pPr>
            <a:r>
              <a:rPr lang="en-US" b="1" dirty="0">
                <a:latin typeface="Times New Roman" pitchFamily="18" charset="0"/>
              </a:rPr>
              <a:t> </a:t>
            </a:r>
            <a:r>
              <a:rPr lang="en-US" sz="2000" b="1" dirty="0" err="1">
                <a:latin typeface="Times New Roman" pitchFamily="18" charset="0"/>
              </a:rPr>
              <a:t>Petunjuk</a:t>
            </a:r>
            <a:r>
              <a:rPr lang="en-US" sz="2000" b="1" dirty="0">
                <a:latin typeface="Times New Roman" pitchFamily="18" charset="0"/>
              </a:rPr>
              <a:t> </a:t>
            </a:r>
            <a:r>
              <a:rPr lang="en-US" sz="2000" b="1" dirty="0" err="1">
                <a:latin typeface="Times New Roman" pitchFamily="18" charset="0"/>
              </a:rPr>
              <a:t>untuk</a:t>
            </a:r>
            <a:r>
              <a:rPr lang="en-US" sz="2000" b="1" dirty="0">
                <a:latin typeface="Times New Roman" pitchFamily="18" charset="0"/>
              </a:rPr>
              <a:t> </a:t>
            </a:r>
            <a:r>
              <a:rPr lang="en-US" sz="2000" b="1" dirty="0" err="1">
                <a:latin typeface="Times New Roman" pitchFamily="18" charset="0"/>
              </a:rPr>
              <a:t>perbaikan</a:t>
            </a:r>
            <a:r>
              <a:rPr lang="en-US" sz="2000" b="1" dirty="0">
                <a:latin typeface="Times New Roman" pitchFamily="18" charset="0"/>
              </a:rPr>
              <a:t> </a:t>
            </a:r>
            <a:r>
              <a:rPr lang="en-US" sz="2000" b="1" dirty="0" err="1">
                <a:latin typeface="Times New Roman" pitchFamily="18" charset="0"/>
              </a:rPr>
              <a:t>organisasi</a:t>
            </a:r>
            <a:endParaRPr lang="en-US" sz="2000" b="1" dirty="0">
              <a:latin typeface="Times New Roman" pitchFamily="18" charset="0"/>
            </a:endParaRPr>
          </a:p>
          <a:p>
            <a:pPr eaLnBrk="1" hangingPunct="1">
              <a:buFontTx/>
              <a:buChar char="•"/>
            </a:pPr>
            <a:r>
              <a:rPr lang="id-ID" sz="2000" b="1" dirty="0">
                <a:latin typeface="Times New Roman" pitchFamily="18" charset="0"/>
              </a:rPr>
              <a:t> </a:t>
            </a:r>
            <a:r>
              <a:rPr lang="en-US" sz="2000" b="1" dirty="0" err="1">
                <a:latin typeface="Times New Roman" pitchFamily="18" charset="0"/>
              </a:rPr>
              <a:t>Penyederhanaan</a:t>
            </a:r>
            <a:r>
              <a:rPr lang="en-US" sz="2000" b="1" dirty="0">
                <a:latin typeface="Times New Roman" pitchFamily="18" charset="0"/>
              </a:rPr>
              <a:t> </a:t>
            </a:r>
            <a:r>
              <a:rPr lang="en-US" sz="2000" b="1" dirty="0" err="1">
                <a:latin typeface="Times New Roman" pitchFamily="18" charset="0"/>
              </a:rPr>
              <a:t>Pekerjaan</a:t>
            </a:r>
            <a:endParaRPr lang="en-US" sz="2000" b="1" dirty="0">
              <a:latin typeface="Times New Roman" pitchFamily="18" charset="0"/>
            </a:endParaRPr>
          </a:p>
          <a:p>
            <a:pPr eaLnBrk="1" hangingPunct="1">
              <a:buFontTx/>
              <a:buChar char="•"/>
            </a:pPr>
            <a:r>
              <a:rPr lang="en-US" sz="2000" b="1" dirty="0">
                <a:latin typeface="Times New Roman" pitchFamily="18" charset="0"/>
              </a:rPr>
              <a:t> </a:t>
            </a:r>
            <a:r>
              <a:rPr lang="en-US" sz="2000" b="1" dirty="0" err="1">
                <a:latin typeface="Times New Roman" pitchFamily="18" charset="0"/>
              </a:rPr>
              <a:t>Penempatan</a:t>
            </a:r>
            <a:r>
              <a:rPr lang="en-US" sz="2000" b="1" dirty="0">
                <a:latin typeface="Times New Roman" pitchFamily="18" charset="0"/>
              </a:rPr>
              <a:t> </a:t>
            </a:r>
            <a:r>
              <a:rPr lang="en-US" sz="2000" b="1" dirty="0" err="1">
                <a:latin typeface="Times New Roman" pitchFamily="18" charset="0"/>
              </a:rPr>
              <a:t>Karyawan</a:t>
            </a:r>
            <a:endParaRPr lang="en-US" sz="2000" b="1" dirty="0">
              <a:latin typeface="Times New Roman" pitchFamily="18" charset="0"/>
            </a:endParaRPr>
          </a:p>
          <a:p>
            <a:pPr eaLnBrk="1" hangingPunct="1">
              <a:buFontTx/>
              <a:buChar char="•"/>
            </a:pPr>
            <a:r>
              <a:rPr lang="en-US" sz="2000" b="1" dirty="0">
                <a:latin typeface="Times New Roman" pitchFamily="18" charset="0"/>
              </a:rPr>
              <a:t> </a:t>
            </a:r>
            <a:r>
              <a:rPr lang="id-ID" sz="2000" b="1" dirty="0">
                <a:latin typeface="Times New Roman" pitchFamily="18" charset="0"/>
              </a:rPr>
              <a:t>Perencanaan </a:t>
            </a:r>
            <a:r>
              <a:rPr lang="en-US" sz="2000" b="1" dirty="0" err="1">
                <a:latin typeface="Times New Roman" pitchFamily="18" charset="0"/>
              </a:rPr>
              <a:t>Kebutuhan</a:t>
            </a:r>
            <a:endParaRPr lang="en-US" sz="2000" b="1" dirty="0">
              <a:latin typeface="Times New Roman" pitchFamily="18" charset="0"/>
            </a:endParaRPr>
          </a:p>
          <a:p>
            <a:pPr eaLnBrk="1" hangingPunct="1">
              <a:buFontTx/>
              <a:buChar char="•"/>
            </a:pPr>
            <a:r>
              <a:rPr lang="en-US" sz="2000" b="1" dirty="0">
                <a:latin typeface="Times New Roman" pitchFamily="18" charset="0"/>
              </a:rPr>
              <a:t> </a:t>
            </a:r>
            <a:r>
              <a:rPr lang="en-US" sz="2000" b="1" dirty="0" err="1">
                <a:latin typeface="Times New Roman" pitchFamily="18" charset="0"/>
              </a:rPr>
              <a:t>Orientasi</a:t>
            </a:r>
            <a:r>
              <a:rPr lang="en-US" sz="2000" b="1" dirty="0">
                <a:latin typeface="Times New Roman" pitchFamily="18" charset="0"/>
              </a:rPr>
              <a:t> </a:t>
            </a:r>
            <a:r>
              <a:rPr lang="en-US" sz="2000" b="1" dirty="0" err="1">
                <a:latin typeface="Times New Roman" pitchFamily="18" charset="0"/>
              </a:rPr>
              <a:t>Karyawan</a:t>
            </a:r>
            <a:r>
              <a:rPr lang="en-US" sz="2000" b="1" dirty="0">
                <a:latin typeface="Times New Roman" pitchFamily="18" charset="0"/>
              </a:rPr>
              <a:t> </a:t>
            </a:r>
            <a:r>
              <a:rPr lang="en-US" sz="2000" b="1" dirty="0" err="1">
                <a:latin typeface="Times New Roman" pitchFamily="18" charset="0"/>
              </a:rPr>
              <a:t>Baru</a:t>
            </a:r>
            <a:endParaRPr lang="en-US" sz="2000" b="1" dirty="0">
              <a:latin typeface="Times New Roman" pitchFamily="18" charset="0"/>
            </a:endParaRPr>
          </a:p>
          <a:p>
            <a:endParaRPr lang="id-ID" dirty="0"/>
          </a:p>
        </p:txBody>
      </p:sp>
    </p:spTree>
    <p:extLst>
      <p:ext uri="{BB962C8B-B14F-4D97-AF65-F5344CB8AC3E}">
        <p14:creationId xmlns:p14="http://schemas.microsoft.com/office/powerpoint/2010/main" val="146795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txBox="1">
            <a:spLocks noGrp="1"/>
          </p:cNvSpPr>
          <p:nvPr>
            <p:ph type="title"/>
          </p:nvPr>
        </p:nvSpPr>
        <p:spPr>
          <a:xfrm>
            <a:off x="1047750" y="634125"/>
            <a:ext cx="6996600" cy="715800"/>
          </a:xfrm>
          <a:prstGeom prst="rect">
            <a:avLst/>
          </a:prstGeom>
        </p:spPr>
        <p:txBody>
          <a:bodyPr wrap="square" lIns="91425" tIns="91425" rIns="91425" bIns="91425" anchor="b" anchorCtr="0">
            <a:noAutofit/>
          </a:bodyPr>
          <a:lstStyle/>
          <a:p>
            <a:pPr lvl="0"/>
            <a:r>
              <a:rPr lang="en-US" dirty="0"/>
              <a:t>LANGKAH-LANGKAH ANALISIS JABATAN</a:t>
            </a:r>
            <a:endParaRPr lang="en" dirty="0"/>
          </a:p>
        </p:txBody>
      </p:sp>
      <p:sp>
        <p:nvSpPr>
          <p:cNvPr id="515" name="Shape 515"/>
          <p:cNvSpPr txBox="1">
            <a:spLocks noGrp="1"/>
          </p:cNvSpPr>
          <p:nvPr>
            <p:ph type="body" idx="2"/>
          </p:nvPr>
        </p:nvSpPr>
        <p:spPr>
          <a:xfrm>
            <a:off x="3304125" y="1626600"/>
            <a:ext cx="2471700" cy="3299400"/>
          </a:xfrm>
          <a:prstGeom prst="rect">
            <a:avLst/>
          </a:prstGeom>
        </p:spPr>
        <p:txBody>
          <a:bodyPr wrap="square" lIns="91425" tIns="91425" rIns="91425" bIns="91425" anchor="t" anchorCtr="0">
            <a:noAutofit/>
          </a:bodyPr>
          <a:lstStyle/>
          <a:p>
            <a:pPr lvl="0">
              <a:buNone/>
            </a:pPr>
            <a:r>
              <a:rPr lang="id-ID" b="1" dirty="0"/>
              <a:t>Partisipan</a:t>
            </a:r>
            <a:endParaRPr lang="en" b="1" dirty="0"/>
          </a:p>
          <a:p>
            <a:r>
              <a:rPr lang="id-ID" dirty="0"/>
              <a:t>Data dikumpulkan dari berbagai bank di Punjab selatan. 45 bank dimasukkan untuk mengumpulkan data. 200 kuesioner didistribusikan di antara pegawai bank dan mereka dipilih secara acak. </a:t>
            </a:r>
          </a:p>
        </p:txBody>
      </p:sp>
      <p:sp>
        <p:nvSpPr>
          <p:cNvPr id="516" name="Shape 516"/>
          <p:cNvSpPr txBox="1">
            <a:spLocks noGrp="1"/>
          </p:cNvSpPr>
          <p:nvPr>
            <p:ph type="body" idx="3"/>
          </p:nvPr>
        </p:nvSpPr>
        <p:spPr>
          <a:xfrm>
            <a:off x="5902350" y="1626600"/>
            <a:ext cx="2471700" cy="3299400"/>
          </a:xfrm>
          <a:prstGeom prst="rect">
            <a:avLst/>
          </a:prstGeom>
        </p:spPr>
        <p:txBody>
          <a:bodyPr wrap="square" lIns="91425" tIns="91425" rIns="91425" bIns="91425" anchor="t" anchorCtr="0">
            <a:noAutofit/>
          </a:bodyPr>
          <a:lstStyle/>
          <a:p>
            <a:pPr lvl="0" rtl="0">
              <a:spcBef>
                <a:spcPts val="0"/>
              </a:spcBef>
              <a:buNone/>
            </a:pPr>
            <a:r>
              <a:rPr lang="id-ID" b="1" dirty="0"/>
              <a:t>Skala Pengukuran</a:t>
            </a:r>
            <a:endParaRPr lang="en" b="1" dirty="0"/>
          </a:p>
          <a:p>
            <a:r>
              <a:rPr lang="id-ID" dirty="0"/>
              <a:t>Semua pertanyaan diambil dari kuesioner yang telah dikembangkan yang dipublikasikan di berbagai jurnal dan artikel. pertanyaan dirancang dalam</a:t>
            </a:r>
          </a:p>
        </p:txBody>
      </p:sp>
      <p:sp>
        <p:nvSpPr>
          <p:cNvPr id="2" name="Text Placeholder 1"/>
          <p:cNvSpPr>
            <a:spLocks noGrp="1"/>
          </p:cNvSpPr>
          <p:nvPr>
            <p:ph type="body" idx="1"/>
          </p:nvPr>
        </p:nvSpPr>
        <p:spPr/>
        <p:txBody>
          <a:bodyPr/>
          <a:lstStyle/>
          <a:p>
            <a:endParaRPr lang="id-ID"/>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812" y="1419622"/>
            <a:ext cx="8334375"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txBox="1">
            <a:spLocks noGrp="1"/>
          </p:cNvSpPr>
          <p:nvPr>
            <p:ph type="title"/>
          </p:nvPr>
        </p:nvSpPr>
        <p:spPr>
          <a:xfrm>
            <a:off x="1047750" y="634125"/>
            <a:ext cx="6996600" cy="715800"/>
          </a:xfrm>
          <a:prstGeom prst="rect">
            <a:avLst/>
          </a:prstGeom>
        </p:spPr>
        <p:txBody>
          <a:bodyPr wrap="square" lIns="91425" tIns="91425" rIns="91425" bIns="91425" anchor="b" anchorCtr="0">
            <a:noAutofit/>
          </a:bodyPr>
          <a:lstStyle/>
          <a:p>
            <a:pPr lvl="0">
              <a:spcBef>
                <a:spcPts val="0"/>
              </a:spcBef>
              <a:buNone/>
            </a:pPr>
            <a:r>
              <a:rPr lang="id-ID" dirty="0"/>
              <a:t>Prosedur </a:t>
            </a:r>
            <a:endParaRPr lang="en" dirty="0"/>
          </a:p>
        </p:txBody>
      </p:sp>
      <p:sp>
        <p:nvSpPr>
          <p:cNvPr id="515" name="Shape 515"/>
          <p:cNvSpPr txBox="1">
            <a:spLocks noGrp="1"/>
          </p:cNvSpPr>
          <p:nvPr>
            <p:ph type="body" idx="2"/>
          </p:nvPr>
        </p:nvSpPr>
        <p:spPr>
          <a:xfrm>
            <a:off x="3304125" y="1626600"/>
            <a:ext cx="2471700" cy="3299400"/>
          </a:xfrm>
          <a:prstGeom prst="rect">
            <a:avLst/>
          </a:prstGeom>
        </p:spPr>
        <p:txBody>
          <a:bodyPr wrap="square" lIns="91425" tIns="91425" rIns="91425" bIns="91425" anchor="t" anchorCtr="0">
            <a:noAutofit/>
          </a:bodyPr>
          <a:lstStyle/>
          <a:p>
            <a:pPr lvl="0">
              <a:buNone/>
            </a:pPr>
            <a:r>
              <a:rPr lang="id-ID" b="1" dirty="0"/>
              <a:t>Partisipan</a:t>
            </a:r>
            <a:endParaRPr lang="en" b="1" dirty="0"/>
          </a:p>
          <a:p>
            <a:r>
              <a:rPr lang="id-ID" dirty="0"/>
              <a:t>Data dikumpulkan dari berbagai bank di Punjab selatan. 45 bank dimasukkan untuk mengumpulkan data. 200 kuesioner didistribusikan di antara pegawai bank dan mereka dipilih secara acak. </a:t>
            </a:r>
          </a:p>
        </p:txBody>
      </p:sp>
      <p:sp>
        <p:nvSpPr>
          <p:cNvPr id="516" name="Shape 516"/>
          <p:cNvSpPr txBox="1">
            <a:spLocks noGrp="1"/>
          </p:cNvSpPr>
          <p:nvPr>
            <p:ph type="body" idx="3"/>
          </p:nvPr>
        </p:nvSpPr>
        <p:spPr>
          <a:xfrm>
            <a:off x="5902350" y="1626600"/>
            <a:ext cx="2471700" cy="3299400"/>
          </a:xfrm>
          <a:prstGeom prst="rect">
            <a:avLst/>
          </a:prstGeom>
        </p:spPr>
        <p:txBody>
          <a:bodyPr wrap="square" lIns="91425" tIns="91425" rIns="91425" bIns="91425" anchor="t" anchorCtr="0">
            <a:noAutofit/>
          </a:bodyPr>
          <a:lstStyle/>
          <a:p>
            <a:pPr lvl="0" rtl="0">
              <a:spcBef>
                <a:spcPts val="0"/>
              </a:spcBef>
              <a:buNone/>
            </a:pPr>
            <a:r>
              <a:rPr lang="id-ID" b="1" dirty="0"/>
              <a:t>Skala Pengukuran</a:t>
            </a:r>
            <a:endParaRPr lang="en" b="1" dirty="0"/>
          </a:p>
          <a:p>
            <a:r>
              <a:rPr lang="id-ID" dirty="0"/>
              <a:t>Semua pertanyaan diambil dari kuesioner yang telah dikembangkan yang dipublikasikan di berbagai jurnal dan artikel. pertanyaan dirancang dalam</a:t>
            </a:r>
          </a:p>
        </p:txBody>
      </p:sp>
      <p:sp>
        <p:nvSpPr>
          <p:cNvPr id="2" name="Text Placeholder 1"/>
          <p:cNvSpPr>
            <a:spLocks noGrp="1"/>
          </p:cNvSpPr>
          <p:nvPr>
            <p:ph type="body" idx="1"/>
          </p:nvPr>
        </p:nvSpPr>
        <p:spPr/>
        <p:txBody>
          <a:bodyPr/>
          <a:lstStyle/>
          <a:p>
            <a:endParaRPr lang="id-ID"/>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588" y="276225"/>
            <a:ext cx="8124825" cy="459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4036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txBox="1">
            <a:spLocks noGrp="1"/>
          </p:cNvSpPr>
          <p:nvPr>
            <p:ph type="title"/>
          </p:nvPr>
        </p:nvSpPr>
        <p:spPr>
          <a:xfrm>
            <a:off x="1047750" y="634125"/>
            <a:ext cx="6996600" cy="715800"/>
          </a:xfrm>
          <a:prstGeom prst="rect">
            <a:avLst/>
          </a:prstGeom>
        </p:spPr>
        <p:txBody>
          <a:bodyPr wrap="square" lIns="91425" tIns="91425" rIns="91425" bIns="91425" anchor="b" anchorCtr="0">
            <a:noAutofit/>
          </a:bodyPr>
          <a:lstStyle/>
          <a:p>
            <a:pPr lvl="0">
              <a:spcBef>
                <a:spcPts val="0"/>
              </a:spcBef>
              <a:buNone/>
            </a:pPr>
            <a:r>
              <a:rPr lang="id-ID" dirty="0"/>
              <a:t>Prosedur </a:t>
            </a:r>
            <a:endParaRPr lang="en" dirty="0"/>
          </a:p>
        </p:txBody>
      </p:sp>
      <p:sp>
        <p:nvSpPr>
          <p:cNvPr id="515" name="Shape 515"/>
          <p:cNvSpPr txBox="1">
            <a:spLocks noGrp="1"/>
          </p:cNvSpPr>
          <p:nvPr>
            <p:ph type="body" idx="2"/>
          </p:nvPr>
        </p:nvSpPr>
        <p:spPr>
          <a:xfrm>
            <a:off x="3304125" y="1626600"/>
            <a:ext cx="2471700" cy="3299400"/>
          </a:xfrm>
          <a:prstGeom prst="rect">
            <a:avLst/>
          </a:prstGeom>
        </p:spPr>
        <p:txBody>
          <a:bodyPr wrap="square" lIns="91425" tIns="91425" rIns="91425" bIns="91425" anchor="t" anchorCtr="0">
            <a:noAutofit/>
          </a:bodyPr>
          <a:lstStyle/>
          <a:p>
            <a:pPr lvl="0">
              <a:buNone/>
            </a:pPr>
            <a:r>
              <a:rPr lang="id-ID" b="1" dirty="0"/>
              <a:t>Partisipan</a:t>
            </a:r>
            <a:endParaRPr lang="en" b="1" dirty="0"/>
          </a:p>
          <a:p>
            <a:r>
              <a:rPr lang="id-ID" dirty="0"/>
              <a:t>Data dikumpulkan dari berbagai bank di Punjab selatan. 45 bank dimasukkan untuk mengumpulkan data. 200 kuesioner didistribusikan di antara pegawai bank dan mereka dipilih secara acak. </a:t>
            </a:r>
          </a:p>
        </p:txBody>
      </p:sp>
      <p:sp>
        <p:nvSpPr>
          <p:cNvPr id="516" name="Shape 516"/>
          <p:cNvSpPr txBox="1">
            <a:spLocks noGrp="1"/>
          </p:cNvSpPr>
          <p:nvPr>
            <p:ph type="body" idx="3"/>
          </p:nvPr>
        </p:nvSpPr>
        <p:spPr>
          <a:xfrm>
            <a:off x="5902350" y="1626600"/>
            <a:ext cx="2471700" cy="3299400"/>
          </a:xfrm>
          <a:prstGeom prst="rect">
            <a:avLst/>
          </a:prstGeom>
        </p:spPr>
        <p:txBody>
          <a:bodyPr wrap="square" lIns="91425" tIns="91425" rIns="91425" bIns="91425" anchor="t" anchorCtr="0">
            <a:noAutofit/>
          </a:bodyPr>
          <a:lstStyle/>
          <a:p>
            <a:pPr lvl="0" rtl="0">
              <a:spcBef>
                <a:spcPts val="0"/>
              </a:spcBef>
              <a:buNone/>
            </a:pPr>
            <a:r>
              <a:rPr lang="id-ID" b="1" dirty="0"/>
              <a:t>Skala Pengukuran</a:t>
            </a:r>
            <a:endParaRPr lang="en" b="1" dirty="0"/>
          </a:p>
          <a:p>
            <a:r>
              <a:rPr lang="id-ID" dirty="0"/>
              <a:t>Semua pertanyaan diambil dari kuesioner yang telah dikembangkan yang dipublikasikan di berbagai jurnal dan artikel. pertanyaan dirancang dalam</a:t>
            </a:r>
          </a:p>
        </p:txBody>
      </p:sp>
      <p:sp>
        <p:nvSpPr>
          <p:cNvPr id="2" name="Text Placeholder 1"/>
          <p:cNvSpPr>
            <a:spLocks noGrp="1"/>
          </p:cNvSpPr>
          <p:nvPr>
            <p:ph type="body" idx="1"/>
          </p:nvPr>
        </p:nvSpPr>
        <p:spPr/>
        <p:txBody>
          <a:bodyPr/>
          <a:lstStyle/>
          <a:p>
            <a:endParaRPr lang="id-ID"/>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 y="483518"/>
            <a:ext cx="765810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706419"/>
      </p:ext>
    </p:extLst>
  </p:cSld>
  <p:clrMapOvr>
    <a:masterClrMapping/>
  </p:clrMapOvr>
</p:sld>
</file>

<file path=ppt/theme/theme1.xml><?xml version="1.0" encoding="utf-8"?>
<a:theme xmlns:a="http://schemas.openxmlformats.org/drawingml/2006/main" name="Quince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2465</TotalTime>
  <Words>683</Words>
  <Application>Microsoft Office PowerPoint</Application>
  <PresentationFormat>On-screen Show (16:9)</PresentationFormat>
  <Paragraphs>111</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Oswald</vt:lpstr>
      <vt:lpstr>Source Sans Pro</vt:lpstr>
      <vt:lpstr>Times New Roman</vt:lpstr>
      <vt:lpstr>Quince template</vt:lpstr>
      <vt:lpstr>Mahkamah Agung RI  tahun 2018 </vt:lpstr>
      <vt:lpstr>PowerPoint Presentation</vt:lpstr>
      <vt:lpstr>Pengantar</vt:lpstr>
      <vt:lpstr>PowerPoint Presentation</vt:lpstr>
      <vt:lpstr>PowerPoint Presentation</vt:lpstr>
      <vt:lpstr>Kegunaan Informasi Analisis Jabatan</vt:lpstr>
      <vt:lpstr>LANGKAH-LANGKAH ANALISIS JABATAN</vt:lpstr>
      <vt:lpstr>Prosedur </vt:lpstr>
      <vt:lpstr>Prosedur </vt:lpstr>
      <vt:lpstr>Activitas</vt:lpstr>
      <vt:lpstr>Activity </vt:lpstr>
      <vt:lpstr>Activity (cont...)</vt:lpstr>
      <vt:lpstr>Informasi Jabatan</vt:lpstr>
      <vt:lpstr>PowerPoint Presentation</vt:lpstr>
      <vt:lpstr>Activity (cont...)</vt:lpstr>
      <vt:lpstr>Result (hasil)</vt:lpstr>
      <vt:lpstr>Kesimpulan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Compensation on Employee Performance (Empirical Evidence from Banking Sector of Pakistan)</dc:title>
  <dc:creator>USER</dc:creator>
  <cp:lastModifiedBy>User</cp:lastModifiedBy>
  <cp:revision>29</cp:revision>
  <cp:lastPrinted>2017-10-26T04:30:24Z</cp:lastPrinted>
  <dcterms:modified xsi:type="dcterms:W3CDTF">2018-11-21T02:27:00Z</dcterms:modified>
</cp:coreProperties>
</file>